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3" r:id="rId2"/>
    <p:sldId id="256" r:id="rId3"/>
    <p:sldId id="314" r:id="rId4"/>
    <p:sldId id="286" r:id="rId5"/>
    <p:sldId id="287" r:id="rId6"/>
    <p:sldId id="271" r:id="rId7"/>
    <p:sldId id="288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4" r:id="rId19"/>
    <p:sldId id="305" r:id="rId20"/>
    <p:sldId id="301" r:id="rId21"/>
    <p:sldId id="302" r:id="rId22"/>
    <p:sldId id="303" r:id="rId23"/>
    <p:sldId id="306" r:id="rId24"/>
    <p:sldId id="307" r:id="rId25"/>
    <p:sldId id="308" r:id="rId26"/>
    <p:sldId id="311" r:id="rId27"/>
    <p:sldId id="312" r:id="rId28"/>
    <p:sldId id="315" r:id="rId29"/>
    <p:sldId id="310" r:id="rId30"/>
    <p:sldId id="300" r:id="rId3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FDF58D"/>
    <a:srgbClr val="808080"/>
    <a:srgbClr val="E8E8E8"/>
    <a:srgbClr val="FFD84B"/>
    <a:srgbClr val="FFFFFF"/>
    <a:srgbClr val="CC3300"/>
    <a:srgbClr val="FFC31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24" autoAdjust="0"/>
  </p:normalViewPr>
  <p:slideViewPr>
    <p:cSldViewPr>
      <p:cViewPr>
        <p:scale>
          <a:sx n="100" d="100"/>
          <a:sy n="100" d="100"/>
        </p:scale>
        <p:origin x="-186" y="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0F1731-5935-41A9-9864-1029D5403BF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286A12-C3FE-4FDC-A35E-2D81CF9FFE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5076056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 userDrawn="1"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59" name="AutoShape 87" descr="data:image/jpeg;base64,/9j/4AAQSkZJRgABAQAAAQABAAD/2wCEAAkGBw8PDxQUDxAPFBUUDQ0PEBQVDxQUFBQQFBQWFxQUFRQYHCggGBomHBQUITEhJSkrLi4uFx8zODMsNygtLisBCgoKDg0OGhAQGywkHyQsLCwsLCwsLCwsLCwsLCwsLCwsLCwsLCwsLCwsLCwsLCwsLC8sLCwsLCwsLCwsLCwsLP/AABEIALEBHAMBEQACEQEDEQH/xAAbAAEAAgMBAQAAAAAAAAAAAAAAAQUDBAYCB//EAEgQAAEDAgQCBQgGBQoHAAAAAAEAAgMEEQUSITFBUQYTImFxBzJSdIGRocEjNXKxstElM0Kz8BQkQ0RTYmRzdZIVFlRjoqPh/8QAGwEBAAIDAQEAAAAAAAAAAAAAAAMEAQIFBgf/xAA7EQACAgEDAQYEBAUDAgcAAAAAAQIDBBEhMQUSMkFRcbETImHwM4GRwQYjQqHRFMLhUvEVJDRDRGJy/9oADAMBAAIRAxEAPwD4otQEAQBASgCAIAgJQBASgJsgNygGo+2y/hcKC1k1ZddGexX0p9Gvoz7pm3UaZKv8mh0tg6vEKlo4VU3xcT81viv+TD0RDd+IyoVgjIQwEBCAIAgCAIAgCAIAgJQBAEAQBAEAQBAQgPKAIAgJQBAEAQEoAgJQBAegFgyX/Q/CRW1cUDnOaJZXNJba9gwusL6XNgPaoZvR66a7EkOHodBV4NHR4jTxxlxDRRSuLjqXlzXOPcqiv7aUtNOPb6llQaejevJTeUiHJi9YOVT97GlWMXatLy1X6Nor297X09kcyVaIiEMEIAgCAhAEAQBAEAQBASgCAIAgCAIAgCAIDwgCAlAEAQBASgCAICUBIWDJ6CA7HyXNvilN/nSAeJicAqt61TX0ZNDZff0Om6Rxk45Cx+/UUDXWuNerbz7wub3aPTT2RcT1nt9fdnPeV+LLjNTpu6N3vYPyXTo/qX/2fvqUrPD0RxBVkiIKyCEMBAEAQEIAgCAIAgCAlAEAQBAEAQBAEAQHhAEBKAIAgCAlAEAQEoCQhk9hYB1nk4NsRg1aO1UauNgD1D7EnleypZenYlr5ffmWafv+x02Mu/TlPf8AscNPnE/0I4k3XPl/6dv09ollfiaevuyt8trbYzL3w05/8F1KX80//wBfsilPiPp+7Pn5VkjPBWTBCGAgCAIAgCAhASgCAIAgCAIAgCAIAgCAIDygCAIAgCAICUAQEoCUBIWDJ6CwZOt8mxAxGG+1qy+l/wCrS8PaqOdLSqfoWaFq16/ui/xo/pqHbSGgGm2kRGnuVBv/AMo2vvTQsr8b782a3lw+uHEcaWld8HfkunjvVza8/wDbEpTXyx9P3Z88KtkR5KyYIQwQgCAIAgCAIAgCAIAgCAIAgCAIAgCAlAeEAQBAEAQEoAgCAlAShkkLAPQQydZ5N3WxKnB2MsjHbatfGWuGvc4qllJOEu1xo/Zk9Ta3X3wdJ0hj6vHYQf7KhO/OMn5rmyi44Uk+dP2Rbi9btfvlmt5dG2xc+pUv3vXVoW8/X/bEpS7sfvxZ84KskR5KyYIWQEMBAQgCAIAgCAIAgCAIAgCAIAgJQBAEB4QBASgCAIAgCAICUBKAkLBk9BDJ1Hk9bfEaf/NkPD9mMu4+C53UXpTJ/Qs46+ZHS9I3k4zCXXv1FEPHK14v8FTlviN/T9o+5aj+MvvxZ58vLf0sDzoqf8Ui6lXen6/7UUZdyP34nzUqwRHlZMELIIQwEAQBAEAQBAEAQEICUBCAICUAQBAEAQHhASgCAIAgCAICUBKAIZJWAegsGTqvJz9ZUw5z5P8AcMvzVTLgpwlF+T9mT1PTc6bpY22Mw2sf5rRne99JB8lzf/hfkvaJdj+P+b92ePL2P0oz1CD8ci6lPMvVeyKEu6vzPmZVkjZ5KyakLICAhDAQBAEAQBAEAQBAEAQBAEAQBAEAQHhASgCAIAgJQBASgCAlDJKwCQhk6jydk/8AEqW3/VxD3kKpkrWL9H7MmrOt6YfXNPp/VKcHS2rXVAP3LmPbC/Je0S9X+OvUweXr60Z/p8H45V1KnvL1Xsil2W4L8z5mWqxqRuL01PK2NCLIAsmCEAQEIYCAlAEAQEIAgCAIAgCAIAgCAIDwgJQBASgCAICUAQEoZJWAShk2KemdIdB7SbBQzsUeS/iYFuRLSK/N7ItMNbNSyNlicA6N7JGusT2m6iw4qvOyM9n4nTh0eUE2+F97eJa4bis9VWwyVDi5wDmtcQB2Wh7gNBze4+1VcqChRKMeDVxXbhJLTXX2O38q1GZcQzCN7gKWAXERcL9o2uBpusWWqNjWvl4/RHQ6NHH/ANMnbpr2nzp9DhZsMuLugNrXvlLfvWY5Gmyl+51Z4eLa94RfpovY034XA70m68HfwApVkWL6lWzo2DY/GPo/86mF+CNvo8gd9ifgt1ly8iCf8N06twm0vyZgfgptdrxtpcWUiy1ro0UrP4bno5Qmn5a7GpJhsrd2qZZFb8TmWdFzILVxMDoHDcH3KRTTKc8WyHeT/QxkLYruOhFlkwEAQwEAQzoEMEIAgCAIAgCAICUBjQEoAgJQBAShkICUACwDNFCXbBaSmkW8fFnd3UW1NhViL+JuqU8nXU9Pi9EjVpOf56+B1WCdGJp8rmgNa91mkjXKPOeByHM2XKyM+Feqe7X3oWrOoUUb1rV/f3+50Tuj1C17Y2tmncAS4B4aCf752Y3u1JVBZt7i5PSK++PM5duVfkcvRHHUUfV1/VkWyOlNuQLDZda2Xaxu156e5Vj+LGL8NfY+tdI69oqnMs02ihcL57CzAeBty+K5nUK+1kSkvovDyRriwTqT18/dmkcTc4jrY2OBf2RmA08dnbcbbKg6f+ltE3wWu6xVupXg9bBGRfVohbnb7dvitYfGi/lk/wBdhrdHxf6mh/yph1QLwlzdL52T3ePFhJ+4Kf8A8RyqnpNa+q/c2jmXw/qNGo6Ahw/m9U14ts5l3X7y21vcp4dX078NPT/kvVdatitJpMpKvobiEQuGdZzaxwd8Fcr6ljWPTXT1LEesQ53KaaGWK4mhlj1t2oza/irsZRn3JJ/mWa+sY72lt+RqdTC8nss1Uvbsj4m/wcG/fsx3NebC4jzHgpI5Mypd0PEk9VqjBNg4PmO96ljl+aKN/wDDkXvVL9TWfhUg4XUiyYsoT6DkR4WpgfSPHAqRWxfiU7Om3Q5izE6MjcFbqSZUnTKOzWh5yrbUj7DPJWTQAIBZA0EMBDIQwEAQGNASgCAlAEBKGSbLA0Ja0nYLDehvCEpPRIsqTCy62bTmqtmRpweiwuhuxp2HQ4ThLpXhkLbnU3tZrQNySudfkqEXKbO5O7GwlpHdrhL92dfQYHDBB1tQcxe4hl7tOTmG73K5FuXOyzsV+Bxb8y3Il8z/ACMrsQlneGXLYcoDWMBALG+m4a5edt9lp8KFce1/V5vz+i8/Y1hQluyKyqcyJwj1ccxysNm32DSePgNBxXQw+lW5Gljj8vm/H0/ycrqPWaqJ/ChvLx+n/P0PnfRsFtbLcglrJr2cHNvY7HiOC6vUI6UqP1RrgTcrNfofTenEpNfIBK0FrIB1ZJbp1bNcw1HeVZo6cr4ynru37bfsee6jbZCxaJ6acr82UEks0LRmiZG3u7WbjcE3Y72aqpkdMafzJ+v/AGGN1e+Gynr9H96o38OxB5b9HK55vsc7W694Nx8QuVdgLXdHWr/iDR6WQPZqGXvK0hw1zM335gG/tsVWlj2R+WPB2KepY18dVL9jbbWtID4pu03jmFwf7wABIVZ1NPsyjs/vbwLPYhJbMtYMaqC0ZomO0/WQy5v9zDZVZY1Se0mvpJfuQumRsvxqnNhOGjNYdqPQk877KNY1q3r/ALM0lBozPwqgmbYQwm417I+BC1WTkVvXtM1WseDmKrycxdowVDmm5s1wzN8F1K+tS2+JH9CaGXdDuy/UqqjoBWxjsvjf3WIVuPV6Jcpou19Vujzoymruj9fCbGAu+zqrdeXjTXe/Usx60/6kVU0pjNpWOaeIc2ytRj2lrF6lmHV6Jd4gvidyWdJxLLsxbedCDQxO5J8aaNZdMxbPA1ZsHb+yVNHKfic2/wDh2t7wZquwp/AqZZUTmz/h+1d1mvJRPG4UiuiyjZ0rIhyjC6Jw4FSKaZTljWR5TPBas6kTg1yQsmoQBDBjQEoAgJQBAegFg2RswUrncFDOxI6eLgTsXBdUlC1gBI1+apWXOT0R6ijCx8OtTsOrwroxLMGl9mNcedrN4uJK5N+dCttR3aKmX1Wdi7Na7K/uy8q8Rp6VvUUQa8gAOI2J4l7uP2QqUKbLn8W7ZffC/c5UU5PQ0GU5eRLVPcSeZPmj9lg5eCtVxnOXwceP6e7JZyqx4du16I941XhkYAzRsJtoMpfpcNHE6ewL0OB0KNL+JkfNL+y+/M8xmdasy/5eNsvPx/4OXq8aMl2tYGtN2saDd1huS4j+PBd7VRjv+SK2NgNzT5ZT9GRapl0teORoHedPavPdQ+aK08zvYi7E3r5HY+VBsjcVnki1yuhaRbb6JltfaujgTlCrVeb9yG3D+JWpc7FFQ4y5uYEW9NjnOBvbcftD4jiupGamjh5HTot8aMtoqiJ7RkfJEdMxBa8a6doC2mu9lDbgVWbtHLshbVL5lqjZjbUNAy9sftFts4HMCwuFyr+lyjvHc1jkRfOxripiLiLNa6+jjdp79R81z7cWS2aOjRl3V6ShI3aOaRl+pmJO9iBr3cj4rn3YkZco7VHXdFpYjcgx5jhapjLe5zeyT3KjZgTg9YM7VHUKLlombtMad+rJizuZpp4KvP4se9HX1LLjCXB5nNa0/QTZwDo19gfekFjtfzI6P6Ec6Jf0sQ9L6qmdasgfl9Jovb3LMum02rWmW/1K01KPeiXFJ01o5NQ4e3gqk+mZEPA1Uk+Gbb2UNUDcRuuO5RqeRS/FBxTOcxPyeUcgJiJad9HfJdCnrd8X8+5r2Gu62jnqvyeVLB9HJm5Cy6NfWaZd6OhNHIyIcSKWXAMQiPajJHMFXFl401tIuU9Vvi/mNCWWWM2fG4exTxhCa+VluPXEnuQK1p3Cz8Jouw6pTPknrIysaSRJ8bHmQ6mjdyWVZOJrLEx7fBGCTDWnZSLIkUrei0vumF+FclIsnzKlnQdvlZrHD3KT46KEujWpmgrBxQgCAlAZIoy42AWspJE9NE7HpFFpRUIGr1UtuemkT0mB0qEfmuOkwbBZJwTEwho3db4DvXMyMqNfee5055tVC0qW51rMEpqWEfyh7BIbON+07wAXJllW3Wfy1sca/Knc9ZGtWmSre1rczGWs0ftFvM8vBSV9iiLk92RwpcuTZaIYDkgja+YiwG4YPSceas4WBkdQerekPPz9Cr1DqdODHTx8v8mjiVXFTvzSOD5ABlaNTfmfRaOA4r3OHiU4kOxBff1PE325XUp9qT+X+3ov8nLYhUOqJM8z9QBYXvkbfYf3ipZtRfafP3sdnDwuzHsQW3mak5/k0T3OFpZBZrb6tZytwVO2fZW/LO2oQx4aLlmPo7LapiPPqge83BK49y1X5kNb3Oj8p9e6PHKvK4j6SmFgf+xFf5q/RPs6peb9zNVzior6FJJPHOM2dztRp1erTyaQed/FXO14osT7FsdzXkjext2kvYNPNs5h4ggHbwPsW6skvE592E0tY7o28OxbKMrc2hLmDNezuY/JT12eBxr+nwnvpodDDicNSzLUxXJ2e1439urSpZVxsWkkcezEtxn2q3sYm4JNbPTSFwB0bJuD4j8lz7emxfdM/wCsh/7kdPqjGa+RjstTDlPpFhLSO/8ANcq7CnAsQ47VUjNH1M36t3VuHI7qjOnTlalyrqGRVy2ZS+qjP0bg+3fqq0sSqXOx1aOv6r5z1H0kmactRESOdrhV59MWmtbOrT1aqfLMz3YfU8Gtd3aFQpZVPoXP5FvkH9HC1l6aoe072zXCLOTlpbDU1lhr+h6GpFNiVO6+bO3xUso4ly40ZA6Lo/Ut4OnEsYHWxO71Ul0qEu5I0cnHvIuaPphSzb2HsVOzpt9ZlTizc/mM/oG/gotcivzM6JldiHRGjlBytaPCys1dTvg92aOpM5ur8nOhyPPdqulX1v8A6kY7E1xIoarofVxebqr0OpUT5No5F8PEqpaSqjOrHe5W4zpnwy1Dq1seTF/LnN0e0j2Lb4Ou6L9XXIvZnsVzStXUy5HqdTWpzy6R4QICbIZMsMJcVHKaRbx8SVj34OiwnB5JTaNuwu48gudfkxgtZM9DFV40duTv8C6HxsYHzDM4kZQdA0ekV5/K6nKUuzDZFe3LnNaeBY4pjMUQEFHlcQCOyNA7mSq9ONOx/Eu4K0U5MqaLDrB8tS4E3JzON/ark7ZTarpX6E+tdK7Vj0H/ABIyOtA2zfNzncju5BdzpvQJWPtZH6HnupfxCoJxp/UrcXxRsIdHCQZHWzOB0bzu75L1yhGCVda0PNY+PZkz+Nfrp7nOhj3k5Te5sSeJ4lRTnptE9Ri4TktdNj1WVEdGzLo6UkO14HgTyA4DfZVbJqP1Z1J2Qx4aLk5mWZ0jnOcbuIcSfYqc3rucztuU9Wb2GvyyRnlY/cqlu8WTV95F35Vn3xus/wA5g90TArFb1Wv1fuQS8PQ5NshBuCRpbQ8FMpNcGFOS4NmkxCSN4cCdwXC+hHeFvGxpk9eQ4vUujPFUAZi6/cA1zTfTU6HxurKknwXJfDuW5jfTyxXey72jzgdHW7x+RUkbJR3KN2E0tVuv7mahxPUEOe0g+lceDmqzGztLVM492FCaaaLqn6QuB+ljzM20N/4C2c/NHKt6bKO8GZBDRSj6MmN+4IdpfwVeeJVPcidt9e01qemU9TELh3WAchqudd0t/wBIV1Un5B+KNOkgc0n0mrnTxZw5RKoyW8War8OgkNwch3uCo9ZabrUuU5ttZAZVwaxvzhQTx6bOVodijrMlyZo+k0jdJWEexVJ9NX9J16eqQmWdNjVLMLPAVSeLdW9UXo31z5MFZhNPLrGQD3GxW9eTbDvGlmNXPgrH4PUxaxSEq0sqme00VZYc491mFuL18B1Djbkfkt3jY1i2IH8WHKLaj6fyAWe0juN1Us6NF7xYV/mi3pemsL/PAVOzpVkeCRXRZvjEKSbi1QOm+s31izHVYFSzDQNW1eZdW/E1lTGRSTdBYidAr0esT03I/gHyhetOae2NusN6EkK3J7G9BRl1tL9yrzt0OlRiRW8zrujfRaSbtEWbewXIzOoQr28S5K/TaB3INJhsWXQvNibaknkuD/PzJ6+BX1berKiesq655DnGOIcG725XVyNVOMtUtZEtdMpc8GYOgo2XI1I7LQLucs103Zk+zEzkZNWLDVmmc813z9lgGjb2AvwPevcdO6TXjw35Pn2f1Oy+3bcqsXxezeqpyGt/pHjc+C6svJcEmHgtv4l278EU1JTl4JGg2LrXNr6myqynt8p6rEwtd5GTEsTZTNyRWz5LX3LL8+9QWWdjZcly/IjUuzDk5OR5JJcSSTckm9yqhyJNt6sM39jvuK1lwZjyWNP+sb4D4kKpPuMsQ7yLLyjvzYxWn/GSD3WHyU2P3P192Qz5/JexzanIxdAemPIOhI/jZZTaNoyceDeosScw3PzBtyuFLGwtVZOhak09Vrcsda18oGvJxGntU6ae8WWZQqu34f3yahgmhcRo8AXuOXct42uL0ZQtw5R10JiqmO0NgeeymUoSKM6k9mi3wzFZYrjNnA2F9Qt4ylH6nNyOnQnvHYsG43DOcszN9NlmUoT2Zz3iXU7xZ7mwdj23p5CDyJuqlmBGXdMxy9H/ADEVvXVdMe00lo34rm24LXgXI/CsXys24sUgm89ov4KlKqUTLhZXwRPgsMmsZse4rHba7yJqs2yHJgfRVMPmEkePzUbrrnydOnq2nIhxyeI2la6ygswIyXynUo6pGXiXlHjEEo7VgudZjWQex04XwmZ34fTSbZVGrroG7qrkVVf0ZjOrdPAq3Vnz4ZVswoPgqpMIqI/1bie5W1k1T7yKssSyPBFPi1XAe0HW7tVmeNRYtmRa2Q5RbR9NXAWN/cqb6SnwZ/1Gh8+ihJXopT0MUYzm9y0w/DHSOsxpPBVLb1Fatl9quraJ3/R/o42ncHTW24rz+XnO1aQItZN7lxWY3kHVUrRpfW2gVOvE7T7drJI1tvYqqfCSZOsmJJJuSVclf8vYrRM4wqXamzPPiYDurgbYnQut9y6PT+iTyGpW8HnOofxD2dVTx5lRiFYyn7TyZJSSGg8F62nErxopRR5+E7s2T14KGuxWaZtnk2voBoLq1KWqR0sfDhW/lW5FLSuebuOmw5k8T4KCc3LbwO9i4unzSMOK4w2JvVU/A9t3G/iqs7dPliSZGUorsQOce65uq5zW9dzyhgyU4u8d5t71pPus2jyWuEQdZVxM9KaFn+6UBVbfw3p9fYsw76MnTr60rfX6se6RymxlpVFfQgt736eyKJTkYQwEAQGSGZzToSFspNEkLHF7FvS4sXjLJa/B21/FTxs12L9WUpbSN6VkE4yua1rhs7a577LfsrwJZwqsW6SZXSUUsRvG6/gsqc4FG7Dcd47nmCtubP346KaNsZ8lBwN6Osc3WN5Ui1XdZUsxIT5RdUGP9m0zb962VmveOZd0+cN4Gd0FJUC7bArWVFdhCrb6tmac2Ezx6xP04BUbcBeBZryq5r5kTBis0WkzD8lzrcNxJHXCXcZsuqoZd7Kv2ZRNUpwNSbDWHWMgeCOWveRbqzZwNbq6iI6OJWkqq5o6dPVGuTI7GpmecCq7wYvg6UOpKXibtL0iaRZyrWYMlwXK8yL5N0VEEnJQdiyBN265GN2HQu1sFur7FsYdEGU2CdGpJhmtYDuV3JzoVvQglZqtInZUkdHRxjOQX8uN1xrJX5E/l4IkvMwzTy1UoNi1nDhdbRhCmD8WWq6td2WEQihOw2WtdVuQ9EQ5vUqcSO/PkV9VPJK6wNm/ANXrOm9FUNHNHhs/qtmQ9W/RFLieOsidkp2gvtbPvZehTUPlgRY2BK3SVvHkUAe4uLnEueTx1WrkoLV8nfpo1+WC2NmjhOpk4X02ACr9ty5Ozj4yr3Zq41jAyZIbAbEjlyUFti4ia5OUtOzE5wlVzm6hDBKA9w+cPFaT7rNo8nRdFW3xOnH+Np/3wKqT/DLUe+a/Tr60rf8AUKz965Wae4ivZ3vyXsUSlNAhgIAgCAIDI2dw4rdTZIrZI3KbFJG21W6s8yxXktcssvoZxd1g7jbQqRJS4LLhVavqaU9A+PVpzBFKcSnbiOK1W5EFZbR91PC5PZlOUDaZID5hst3FcpkMqoy5Ru0+LTx7m4CyrJx2ZRt6fB7otIcXhnFpAAtlOE9mUJ41tT1QqMJjeLxOt4KGeLCXBtDKkn8yK2SkqITcahUrMJluNtVhkp8YI0kB9oVCeO0bSo8YmeWeKTktFFxNY9uLML8KY4XCx8R+JZjlSiaElDKw9klbaQkXas/zJbXTN0sVE8aLL8c1aHe4hjgsYqRmt7E8AvO1YjbU7mXopvaJp0uD5bPnNydVNPJ1+WssRrhWu1NlhUVOzYtABupsTp87JazPP9S66opwp/U0KgNj7crtNzrqV7LC6fClayPI2XWZEtFu2c7jONPmOWK7GcbbkK+5Nvbg6eJ0+MFrPdlTE0vPZ4blQysS4O7j4rnzwbbXxUwzP1cRoOKgb0WrOmlXQtSlrcVkk42bfYKCVjZRtyZTNB7rlRFdvUhDAQBAZIPOb9oLSfdZtHk6joOy+LU3rcJ90n/xVLH8i9V+xah3n6P2Zp9PPrWt9eqfxlT4/wCGiC3vfp7IoFORhDAQBAEAQEIAgPcchadFlNo3jNx4N+PFHDdTRs8y1DKfibbHRTjWwcs7SJdK7V9TWmoJI9W6hE5RKtmLKJENa5ujgVPC9PZlWUGjZ7D9jYqTsxlwaNeZsQVUsXmuJWF2oFS3EhMt6XHA4WkCljcnszmW4M4PWJlkZBLySdcJGsLLIcmlUYId4zZVJ4ifBZhmL+o1CKiHgSFTnitE6dU+DNFiY2eLKpKlow6muDP10Z10WmjQ1kjqaZsVOzTU/Fedasvloj2t2VTix3ZNRM6YC+g4D812MDpUu1sjxvUOsTv1XCK+uxSKnBucztgO9erpxoY625OPXRZkPjY5SvrpZnXe42vcDgpHLxkd/HxIVrSKMUJzn4BQTs7S0R2MfGS3kZ5q5lOzKyxNviopTUFoi3O6NS2OcqJ3SOu43KqttvVnLnNzerMawaBAEBKAIDJT+e37TfvWk+6zaPJ1nQL64pvWmfjKpW/hr1Xui3DvP0fsyv6efWtb69U/jKs4/wCGvvxK9ve/T2KBTkQQBAEAQEIAgCAIAgPbHEahZT0NozaLShxQt0dqFLGevJdqyfBlm5sNQOAKk7KfBYcK7kVs+FvYbt2WvzR4KdmI1wYmzPYbOCljd5lSVbibLahjlKuyyJomzhq0/FYcWuCKVMZcljQYy9mj1mNrXeKF+DrvEuIMThl3srHajI5zpsgYa6hieNLKOdEZIlqyJRe5Tvwd19HFU3jbl+OUtN0dYyOwu7xJKp4XTls5bI5+Tlztk23qyqxfGx5sO+1121pBaQJcXBcvmsOblLr6nMeKjlNR5O7VT4RRtU1FmF5DYb+xQSbludejHjFas0sRxJrTliFgNLqvKemyNL8hL5YFO95O6iKLk3yeVg1CAICUAQEoD1F5w+0371h8GUdT0GeRi9N63EP/AGKrOKcUvqvdFiD3fozS6cm+KVnr9V+8KmqWkERWd79PYolKRhAEAQBAQgCAIAgCAlAFkGannLDcLKloSQsceCzhxc8VOrEW4ZT8TK6Zkiy9GS9qEzXnoxu1aaNcFayjyNds72bhSQua2ZUlW1ybMdS126mU4yNND1l4tKw4+RHKCfJmZWSM4opyRWnhxZtRY1p2hqs/GXiVnhtcGTFcYfKSGGzR8VNKWvHBJi4MYLWXJXU8bneaopWaL5TtUYrnybb42xNu4i6hb8WdNQhVEpq/EnPNm6DZQTsb4KV2Q5bIrlEVAgCAIAgCAlAEB7i85v2m/esMHT9CPram9bi/eKvLheq/YsR5fozT6cfWlZ6/VfvCpau6vvxIrO99+RRqQ0CAICEAQBAEAQBAEAQEoAgCyDIyUhZT0N1NozR1hB7lv2yaF2+5vNeyQarbZlj5ZowS0J3atdGuCvPHfgYM72breNrXJWlBo2oasHdTxsTNGjOA0rbspmDzJstp8G1fKLHC1DE7dHBXY55/vUNhWy+SkduoCg+SEMBAEAQBASgCAID3F5zftN+9GEdP0J+t6b1uL94q0uF6r9ixHl+jNTpz9aVnr1T+MqWruL78SKzvFEpDQIAgIQBAEAQBAEAQEoAgIQBASgCBGaD5qWJPDku6fZbsvw4NatWjK1pVjdYjyUmbkeytI0Z/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99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99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99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 autoUpdateAnimBg="0"/>
      <p:bldP spid="3113" grpId="0" animBg="1" autoUpdateAnimBg="0"/>
      <p:bldP spid="3114" grpId="0" animBg="1" autoUpdateAnimBg="0"/>
      <p:bldP spid="3115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0A8BD-F67C-4F59-B320-809A541953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85889-6615-44D8-B9E6-FF6119D9C1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E80F52-316A-46B5-A708-B30677C752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928D17-B8E3-40C7-9973-A85A9965C1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522122-E527-4FC4-A72D-C865D25380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BD9551-5548-428F-B6E9-E12C5BEEAD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CC0FD47-0178-4B1C-ACA6-342FBD055B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EDBB6E8-C40E-4210-BBB9-0E07807EB03D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5F8CFD1-510E-47E5-BB57-4A5CF78E64A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361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2013" y="862012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2013" y="3005129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2012" y="5219707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2013" y="5510212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0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72225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2013" y="862011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72224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796214" y="862013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796212" y="2719377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796212" y="4648203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796212" y="5510213"/>
            <a:ext cx="2209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10FA1-064A-4ADF-B6BC-FACC67933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0079D-E49B-4095-AE2A-3A4651C9BA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38CD6-57C4-456E-8441-091F72789B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C86C9-EB28-4336-8B3B-D9BD20715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8443F-C344-403B-BAD3-814BE4E356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986F3-849B-46F0-A2D0-9593C33149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B5A88-BE77-4A14-B472-2DE88A39F6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141DA-AA3E-4C7D-A9B5-A7366308C3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2E5780-A66A-456B-9FD6-F6C0080A5F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9" cstate="print"/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газета\DSCN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10" y="357166"/>
            <a:ext cx="7508128" cy="563079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CIM\101MSDCF\DSC0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7215206" cy="54114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785850" y="285728"/>
            <a:ext cx="87868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Самостоятельное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изображение рисунка для дальнейшего оклеивания нитью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газета\DSCN0808.JPG"/>
          <p:cNvPicPr>
            <a:picLocks noChangeAspect="1" noChangeArrowheads="1"/>
          </p:cNvPicPr>
          <p:nvPr/>
        </p:nvPicPr>
        <p:blipFill>
          <a:blip r:embed="rId2" cstate="print"/>
          <a:srcRect r="7073"/>
          <a:stretch>
            <a:fillRect/>
          </a:stretch>
        </p:blipFill>
        <p:spPr bwMode="auto">
          <a:xfrm rot="5400000">
            <a:off x="1022743" y="691736"/>
            <a:ext cx="7169951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DCIM\101MSDCF\DSC0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550400" cy="5662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DCIM\101MSDCF\DSC0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89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азета\DSCN0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7222376" cy="54164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DCIM\101MSDCF\DSC00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71" y="357166"/>
            <a:ext cx="8026653" cy="601999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DCIM\101MSDCF\DSC0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285728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газета\DSCN0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7722410" cy="5791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газета\DSCN0823.JPG"/>
          <p:cNvPicPr>
            <a:picLocks noChangeAspect="1" noChangeArrowheads="1"/>
          </p:cNvPicPr>
          <p:nvPr/>
        </p:nvPicPr>
        <p:blipFill>
          <a:blip r:embed="rId2" cstate="print"/>
          <a:srcRect l="24965" r="26491" b="42669"/>
          <a:stretch>
            <a:fillRect/>
          </a:stretch>
        </p:blipFill>
        <p:spPr bwMode="auto">
          <a:xfrm>
            <a:off x="4500562" y="0"/>
            <a:ext cx="4643438" cy="4112759"/>
          </a:xfrm>
          <a:prstGeom prst="rect">
            <a:avLst/>
          </a:prstGeom>
          <a:noFill/>
        </p:spPr>
      </p:pic>
      <p:pic>
        <p:nvPicPr>
          <p:cNvPr id="4098" name="Picture 2" descr="F:\газета\DSCN0818.JPG"/>
          <p:cNvPicPr>
            <a:picLocks noChangeAspect="1" noChangeArrowheads="1"/>
          </p:cNvPicPr>
          <p:nvPr/>
        </p:nvPicPr>
        <p:blipFill>
          <a:blip r:embed="rId3" cstate="print"/>
          <a:srcRect l="19417" t="18493" r="23717" b="24176"/>
          <a:stretch>
            <a:fillRect/>
          </a:stretch>
        </p:blipFill>
        <p:spPr bwMode="auto">
          <a:xfrm>
            <a:off x="0" y="-1742"/>
            <a:ext cx="4500530" cy="3573618"/>
          </a:xfrm>
          <a:prstGeom prst="rect">
            <a:avLst/>
          </a:prstGeom>
          <a:noFill/>
        </p:spPr>
      </p:pic>
      <p:pic>
        <p:nvPicPr>
          <p:cNvPr id="4100" name="Picture 4" descr="F:\газета\DSCN0824.JPG"/>
          <p:cNvPicPr>
            <a:picLocks noChangeAspect="1" noChangeArrowheads="1"/>
          </p:cNvPicPr>
          <p:nvPr/>
        </p:nvPicPr>
        <p:blipFill>
          <a:blip r:embed="rId4" cstate="print"/>
          <a:srcRect l="15257" r="58391" b="33504"/>
          <a:stretch>
            <a:fillRect/>
          </a:stretch>
        </p:blipFill>
        <p:spPr bwMode="auto">
          <a:xfrm rot="5400000">
            <a:off x="1321682" y="2107318"/>
            <a:ext cx="2962103" cy="5605467"/>
          </a:xfrm>
          <a:prstGeom prst="rect">
            <a:avLst/>
          </a:prstGeom>
          <a:noFill/>
        </p:spPr>
      </p:pic>
      <p:pic>
        <p:nvPicPr>
          <p:cNvPr id="4102" name="Picture 6" descr="http://img1.liveinternet.ru/images/attach/c/6/93/544/93544235_55872933_1267462631_knittin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2734" y="4071942"/>
            <a:ext cx="3511266" cy="25431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газета\DSCN0821.JPG"/>
          <p:cNvPicPr>
            <a:picLocks noChangeAspect="1" noChangeArrowheads="1"/>
          </p:cNvPicPr>
          <p:nvPr/>
        </p:nvPicPr>
        <p:blipFill>
          <a:blip r:embed="rId2" cstate="print"/>
          <a:srcRect r="7073"/>
          <a:stretch>
            <a:fillRect/>
          </a:stretch>
        </p:blipFill>
        <p:spPr bwMode="auto">
          <a:xfrm>
            <a:off x="714348" y="357166"/>
            <a:ext cx="7435505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AutoShape 12" descr="data:image/jpeg;base64,/9j/4AAQSkZJRgABAQAAAQABAAD/2wCEAAkGBw8PDxQUDxAPFBUUDQ0PEBQVDxQUFBQQFBQWFxQUFRQYHCggGBomHBQUITEhJSkrLi4uFx8zODMsNygtLisBCgoKDg0OGhAQGywkHyQsLCwsLCwsLCwsLCwsLCwsLCwsLCwsLCwsLCwsLCwsLCwsLC8sLCwsLCwsLCwsLCwsLP/AABEIALEBHAMBEQACEQEDEQH/xAAbAAEAAgMBAQAAAAAAAAAAAAAAAQUDBAYCB//EAEgQAAEDAgQCBQgGBQoHAAAAAAEAAgMEEQUSITFBUQYTImFxBzJSdIGRocEjNXKxstElM0Kz8BQkQ0RTYmRzdZIVFlRjoqPh/8QAGwEBAAIDAQEAAAAAAAAAAAAAAAMEAQIFBgf/xAA7EQACAgEDAQYEBAUDAgcAAAAAAQIDBBEhMQUSMkFRcbETImHwM4GRwQYjQqHRFMLhUvEVJDRDRGJy/9oADAMBAAIRAxEAPwD4otQEAQBASgCAIAgJQBASgJsgNygGo+2y/hcKC1k1ZddGexX0p9Gvoz7pm3UaZKv8mh0tg6vEKlo4VU3xcT81viv+TD0RDd+IyoVgjIQwEBCAIAgCAIAgCAIAgJQBAEAQBAEAQBAQgPKAIAgJQBAEAQEoAgJQBAegFgyX/Q/CRW1cUDnOaJZXNJba9gwusL6XNgPaoZvR66a7EkOHodBV4NHR4jTxxlxDRRSuLjqXlzXOPcqiv7aUtNOPb6llQaejevJTeUiHJi9YOVT97GlWMXatLy1X6Nor297X09kcyVaIiEMEIAgCAhAEAQBAEAQBASgCAIAgCAIAgCAIDwgCAlAEAQBASgCAICUBIWDJ6CA7HyXNvilN/nSAeJicAqt61TX0ZNDZff0Om6Rxk45Cx+/UUDXWuNerbz7wub3aPTT2RcT1nt9fdnPeV+LLjNTpu6N3vYPyXTo/qX/2fvqUrPD0RxBVkiIKyCEMBAEAQEIAgCAIAgCAlAEAQBAEAQBAEAQHhAEBKAIAgCAlAEAQEoCQhk9hYB1nk4NsRg1aO1UauNgD1D7EnleypZenYlr5ffmWafv+x02Mu/TlPf8AscNPnE/0I4k3XPl/6dv09ollfiaevuyt8trbYzL3w05/8F1KX80//wBfsilPiPp+7Pn5VkjPBWTBCGAgCAIAgCAhASgCAIAgCAIAgCAIAgCAIDygCAIAgCAICUAQEoCUBIWDJ6CwZOt8mxAxGG+1qy+l/wCrS8PaqOdLSqfoWaFq16/ui/xo/pqHbSGgGm2kRGnuVBv/AMo2vvTQsr8b782a3lw+uHEcaWld8HfkunjvVza8/wDbEpTXyx9P3Z88KtkR5KyYIQwQgCAIAgCAIAgCAIAgCAIAgCAIAgCAlAeEAQBAEAQEoAgCAlAShkkLAPQQydZ5N3WxKnB2MsjHbatfGWuGvc4qllJOEu1xo/Zk9Ta3X3wdJ0hj6vHYQf7KhO/OMn5rmyi44Uk+dP2Rbi9btfvlmt5dG2xc+pUv3vXVoW8/X/bEpS7sfvxZ84KskR5KyYIWQEMBAQgCAIAgCAIAgCAIAgCAIAgJQBAEB4QBASgCAIAgCAICUBKAkLBk9BDJ1Hk9bfEaf/NkPD9mMu4+C53UXpTJ/Qs46+ZHS9I3k4zCXXv1FEPHK14v8FTlviN/T9o+5aj+MvvxZ58vLf0sDzoqf8Ui6lXen6/7UUZdyP34nzUqwRHlZMELIIQwEAQBAEAQBAEAQEICUBCAICUAQBAEAQHhASgCAIAgCAICUBKAIZJWAegsGTqvJz9ZUw5z5P8AcMvzVTLgpwlF+T9mT1PTc6bpY22Mw2sf5rRne99JB8lzf/hfkvaJdj+P+b92ePL2P0oz1CD8ci6lPMvVeyKEu6vzPmZVkjZ5KyakLICAhDAQBAEAQBAEAQBAEAQBAEAQBAEAQHhASgCAIAgJQBASgCAlDJKwCQhk6jydk/8AEqW3/VxD3kKpkrWL9H7MmrOt6YfXNPp/VKcHS2rXVAP3LmPbC/Je0S9X+OvUweXr60Z/p8H45V1KnvL1Xsil2W4L8z5mWqxqRuL01PK2NCLIAsmCEAQEIYCAlAEAQEIAgCAIAgCAIAgCAIDwgJQBASgCAICUAQEoZJWAShk2KemdIdB7SbBQzsUeS/iYFuRLSK/N7ItMNbNSyNlicA6N7JGusT2m6iw4qvOyM9n4nTh0eUE2+F97eJa4bis9VWwyVDi5wDmtcQB2Wh7gNBze4+1VcqChRKMeDVxXbhJLTXX2O38q1GZcQzCN7gKWAXERcL9o2uBpusWWqNjWvl4/RHQ6NHH/ANMnbpr2nzp9DhZsMuLugNrXvlLfvWY5Gmyl+51Z4eLa94RfpovY034XA70m68HfwApVkWL6lWzo2DY/GPo/86mF+CNvo8gd9ifgt1ly8iCf8N06twm0vyZgfgptdrxtpcWUiy1ro0UrP4bno5Qmn5a7GpJhsrd2qZZFb8TmWdFzILVxMDoHDcH3KRTTKc8WyHeT/QxkLYruOhFlkwEAQwEAQzoEMEIAgCAIAgCAICUBjQEoAgJQBAShkICUACwDNFCXbBaSmkW8fFnd3UW1NhViL+JuqU8nXU9Pi9EjVpOf56+B1WCdGJp8rmgNa91mkjXKPOeByHM2XKyM+Feqe7X3oWrOoUUb1rV/f3+50Tuj1C17Y2tmncAS4B4aCf752Y3u1JVBZt7i5PSK++PM5duVfkcvRHHUUfV1/VkWyOlNuQLDZda2Xaxu156e5Vj+LGL8NfY+tdI69oqnMs02ihcL57CzAeBty+K5nUK+1kSkvovDyRriwTqT18/dmkcTc4jrY2OBf2RmA08dnbcbbKg6f+ltE3wWu6xVupXg9bBGRfVohbnb7dvitYfGi/lk/wBdhrdHxf6mh/yph1QLwlzdL52T3ePFhJ+4Kf8A8RyqnpNa+q/c2jmXw/qNGo6Ahw/m9U14ts5l3X7y21vcp4dX078NPT/kvVdatitJpMpKvobiEQuGdZzaxwd8Fcr6ljWPTXT1LEesQ53KaaGWK4mhlj1t2oza/irsZRn3JJ/mWa+sY72lt+RqdTC8nss1Uvbsj4m/wcG/fsx3NebC4jzHgpI5Mypd0PEk9VqjBNg4PmO96ljl+aKN/wDDkXvVL9TWfhUg4XUiyYsoT6DkR4WpgfSPHAqRWxfiU7Om3Q5izE6MjcFbqSZUnTKOzWh5yrbUj7DPJWTQAIBZA0EMBDIQwEAQGNASgCAlAEBKGSbLA0Ja0nYLDehvCEpPRIsqTCy62bTmqtmRpweiwuhuxp2HQ4ThLpXhkLbnU3tZrQNySudfkqEXKbO5O7GwlpHdrhL92dfQYHDBB1tQcxe4hl7tOTmG73K5FuXOyzsV+Bxb8y3Il8z/ACMrsQlneGXLYcoDWMBALG+m4a5edt9lp8KFce1/V5vz+i8/Y1hQluyKyqcyJwj1ccxysNm32DSePgNBxXQw+lW5Gljj8vm/H0/ycrqPWaqJ/ChvLx+n/P0PnfRsFtbLcglrJr2cHNvY7HiOC6vUI6UqP1RrgTcrNfofTenEpNfIBK0FrIB1ZJbp1bNcw1HeVZo6cr4ynru37bfsee6jbZCxaJ6acr82UEks0LRmiZG3u7WbjcE3Y72aqpkdMafzJ+v/AGGN1e+Gynr9H96o38OxB5b9HK55vsc7W694Nx8QuVdgLXdHWr/iDR6WQPZqGXvK0hw1zM335gG/tsVWlj2R+WPB2KepY18dVL9jbbWtID4pu03jmFwf7wABIVZ1NPsyjs/vbwLPYhJbMtYMaqC0ZomO0/WQy5v9zDZVZY1Se0mvpJfuQumRsvxqnNhOGjNYdqPQk877KNY1q3r/ALM0lBozPwqgmbYQwm417I+BC1WTkVvXtM1WseDmKrycxdowVDmm5s1wzN8F1K+tS2+JH9CaGXdDuy/UqqjoBWxjsvjf3WIVuPV6Jcpou19Vujzoymruj9fCbGAu+zqrdeXjTXe/Usx60/6kVU0pjNpWOaeIc2ytRj2lrF6lmHV6Jd4gvidyWdJxLLsxbedCDQxO5J8aaNZdMxbPA1ZsHb+yVNHKfic2/wDh2t7wZquwp/AqZZUTmz/h+1d1mvJRPG4UiuiyjZ0rIhyjC6Jw4FSKaZTljWR5TPBas6kTg1yQsmoQBDBjQEoAgJQBAegFg2RswUrncFDOxI6eLgTsXBdUlC1gBI1+apWXOT0R6ijCx8OtTsOrwroxLMGl9mNcedrN4uJK5N+dCttR3aKmX1Wdi7Na7K/uy8q8Rp6VvUUQa8gAOI2J4l7uP2QqUKbLn8W7ZffC/c5UU5PQ0GU5eRLVPcSeZPmj9lg5eCtVxnOXwceP6e7JZyqx4du16I941XhkYAzRsJtoMpfpcNHE6ewL0OB0KNL+JkfNL+y+/M8xmdasy/5eNsvPx/4OXq8aMl2tYGtN2saDd1huS4j+PBd7VRjv+SK2NgNzT5ZT9GRapl0teORoHedPavPdQ+aK08zvYi7E3r5HY+VBsjcVnki1yuhaRbb6JltfaujgTlCrVeb9yG3D+JWpc7FFQ4y5uYEW9NjnOBvbcftD4jiupGamjh5HTot8aMtoqiJ7RkfJEdMxBa8a6doC2mu9lDbgVWbtHLshbVL5lqjZjbUNAy9sftFts4HMCwuFyr+lyjvHc1jkRfOxripiLiLNa6+jjdp79R81z7cWS2aOjRl3V6ShI3aOaRl+pmJO9iBr3cj4rn3YkZco7VHXdFpYjcgx5jhapjLe5zeyT3KjZgTg9YM7VHUKLlombtMad+rJizuZpp4KvP4se9HX1LLjCXB5nNa0/QTZwDo19gfekFjtfzI6P6Ec6Jf0sQ9L6qmdasgfl9Jovb3LMum02rWmW/1K01KPeiXFJ01o5NQ4e3gqk+mZEPA1Uk+Gbb2UNUDcRuuO5RqeRS/FBxTOcxPyeUcgJiJad9HfJdCnrd8X8+5r2Gu62jnqvyeVLB9HJm5Cy6NfWaZd6OhNHIyIcSKWXAMQiPajJHMFXFl401tIuU9Vvi/mNCWWWM2fG4exTxhCa+VluPXEnuQK1p3Cz8Jouw6pTPknrIysaSRJ8bHmQ6mjdyWVZOJrLEx7fBGCTDWnZSLIkUrei0vumF+FclIsnzKlnQdvlZrHD3KT46KEujWpmgrBxQgCAlAZIoy42AWspJE9NE7HpFFpRUIGr1UtuemkT0mB0qEfmuOkwbBZJwTEwho3db4DvXMyMqNfee5055tVC0qW51rMEpqWEfyh7BIbON+07wAXJllW3Wfy1sca/Knc9ZGtWmSre1rczGWs0ftFvM8vBSV9iiLk92RwpcuTZaIYDkgja+YiwG4YPSceas4WBkdQerekPPz9Cr1DqdODHTx8v8mjiVXFTvzSOD5ABlaNTfmfRaOA4r3OHiU4kOxBff1PE325XUp9qT+X+3ov8nLYhUOqJM8z9QBYXvkbfYf3ipZtRfafP3sdnDwuzHsQW3mak5/k0T3OFpZBZrb6tZytwVO2fZW/LO2oQx4aLlmPo7LapiPPqge83BK49y1X5kNb3Oj8p9e6PHKvK4j6SmFgf+xFf5q/RPs6peb9zNVzior6FJJPHOM2dztRp1erTyaQed/FXO14osT7FsdzXkjext2kvYNPNs5h4ggHbwPsW6skvE592E0tY7o28OxbKMrc2hLmDNezuY/JT12eBxr+nwnvpodDDicNSzLUxXJ2e1439urSpZVxsWkkcezEtxn2q3sYm4JNbPTSFwB0bJuD4j8lz7emxfdM/wCsh/7kdPqjGa+RjstTDlPpFhLSO/8ANcq7CnAsQ47VUjNH1M36t3VuHI7qjOnTlalyrqGRVy2ZS+qjP0bg+3fqq0sSqXOx1aOv6r5z1H0kmactRESOdrhV59MWmtbOrT1aqfLMz3YfU8Gtd3aFQpZVPoXP5FvkH9HC1l6aoe072zXCLOTlpbDU1lhr+h6GpFNiVO6+bO3xUso4ly40ZA6Lo/Ut4OnEsYHWxO71Ul0qEu5I0cnHvIuaPphSzb2HsVOzpt9ZlTizc/mM/oG/gotcivzM6JldiHRGjlBytaPCys1dTvg92aOpM5ur8nOhyPPdqulX1v8A6kY7E1xIoarofVxebqr0OpUT5No5F8PEqpaSqjOrHe5W4zpnwy1Dq1seTF/LnN0e0j2Lb4Ou6L9XXIvZnsVzStXUy5HqdTWpzy6R4QICbIZMsMJcVHKaRbx8SVj34OiwnB5JTaNuwu48gudfkxgtZM9DFV40duTv8C6HxsYHzDM4kZQdA0ekV5/K6nKUuzDZFe3LnNaeBY4pjMUQEFHlcQCOyNA7mSq9ONOx/Eu4K0U5MqaLDrB8tS4E3JzON/ark7ZTarpX6E+tdK7Vj0H/ABIyOtA2zfNzncju5BdzpvQJWPtZH6HnupfxCoJxp/UrcXxRsIdHCQZHWzOB0bzu75L1yhGCVda0PNY+PZkz+Nfrp7nOhj3k5Te5sSeJ4lRTnptE9Ri4TktdNj1WVEdGzLo6UkO14HgTyA4DfZVbJqP1Z1J2Qx4aLk5mWZ0jnOcbuIcSfYqc3rucztuU9Wb2GvyyRnlY/cqlu8WTV95F35Vn3xus/wA5g90TArFb1Wv1fuQS8PQ5NshBuCRpbQ8FMpNcGFOS4NmkxCSN4cCdwXC+hHeFvGxpk9eQ4vUujPFUAZi6/cA1zTfTU6HxurKknwXJfDuW5jfTyxXey72jzgdHW7x+RUkbJR3KN2E0tVuv7mahxPUEOe0g+lceDmqzGztLVM492FCaaaLqn6QuB+ljzM20N/4C2c/NHKt6bKO8GZBDRSj6MmN+4IdpfwVeeJVPcidt9e01qemU9TELh3WAchqudd0t/wBIV1Un5B+KNOkgc0n0mrnTxZw5RKoyW8War8OgkNwch3uCo9ZabrUuU5ttZAZVwaxvzhQTx6bOVodijrMlyZo+k0jdJWEexVJ9NX9J16eqQmWdNjVLMLPAVSeLdW9UXo31z5MFZhNPLrGQD3GxW9eTbDvGlmNXPgrH4PUxaxSEq0sqme00VZYc491mFuL18B1Djbkfkt3jY1i2IH8WHKLaj6fyAWe0juN1Us6NF7xYV/mi3pemsL/PAVOzpVkeCRXRZvjEKSbi1QOm+s31izHVYFSzDQNW1eZdW/E1lTGRSTdBYidAr0esT03I/gHyhetOae2NusN6EkK3J7G9BRl1tL9yrzt0OlRiRW8zrujfRaSbtEWbewXIzOoQr28S5K/TaB3INJhsWXQvNibaknkuD/PzJ6+BX1berKiesq655DnGOIcG725XVyNVOMtUtZEtdMpc8GYOgo2XI1I7LQLucs103Zk+zEzkZNWLDVmmc813z9lgGjb2AvwPevcdO6TXjw35Pn2f1Oy+3bcqsXxezeqpyGt/pHjc+C6svJcEmHgtv4l278EU1JTl4JGg2LrXNr6myqynt8p6rEwtd5GTEsTZTNyRWz5LX3LL8+9QWWdjZcly/IjUuzDk5OR5JJcSSTckm9yqhyJNt6sM39jvuK1lwZjyWNP+sb4D4kKpPuMsQ7yLLyjvzYxWn/GSD3WHyU2P3P192Qz5/JexzanIxdAemPIOhI/jZZTaNoyceDeosScw3PzBtyuFLGwtVZOhak09Vrcsda18oGvJxGntU6ae8WWZQqu34f3yahgmhcRo8AXuOXct42uL0ZQtw5R10JiqmO0NgeeymUoSKM6k9mi3wzFZYrjNnA2F9Qt4ylH6nNyOnQnvHYsG43DOcszN9NlmUoT2Zz3iXU7xZ7mwdj23p5CDyJuqlmBGXdMxy9H/ADEVvXVdMe00lo34rm24LXgXI/CsXys24sUgm89ov4KlKqUTLhZXwRPgsMmsZse4rHba7yJqs2yHJgfRVMPmEkePzUbrrnydOnq2nIhxyeI2la6ygswIyXynUo6pGXiXlHjEEo7VgudZjWQex04XwmZ34fTSbZVGrroG7qrkVVf0ZjOrdPAq3Vnz4ZVswoPgqpMIqI/1bie5W1k1T7yKssSyPBFPi1XAe0HW7tVmeNRYtmRa2Q5RbR9NXAWN/cqb6SnwZ/1Gh8+ihJXopT0MUYzm9y0w/DHSOsxpPBVLb1Fatl9quraJ3/R/o42ncHTW24rz+XnO1aQItZN7lxWY3kHVUrRpfW2gVOvE7T7drJI1tvYqqfCSZOsmJJJuSVclf8vYrRM4wqXamzPPiYDurgbYnQut9y6PT+iTyGpW8HnOofxD2dVTx5lRiFYyn7TyZJSSGg8F62nErxopRR5+E7s2T14KGuxWaZtnk2voBoLq1KWqR0sfDhW/lW5FLSuebuOmw5k8T4KCc3LbwO9i4unzSMOK4w2JvVU/A9t3G/iqs7dPliSZGUorsQOce65uq5zW9dzyhgyU4u8d5t71pPus2jyWuEQdZVxM9KaFn+6UBVbfw3p9fYsw76MnTr60rfX6se6RymxlpVFfQgt736eyKJTkYQwEAQGSGZzToSFspNEkLHF7FvS4sXjLJa/B21/FTxs12L9WUpbSN6VkE4yua1rhs7a577LfsrwJZwqsW6SZXSUUsRvG6/gsqc4FG7Dcd47nmCtubP346KaNsZ8lBwN6Osc3WN5Ui1XdZUsxIT5RdUGP9m0zb962VmveOZd0+cN4Gd0FJUC7bArWVFdhCrb6tmac2Ezx6xP04BUbcBeBZryq5r5kTBis0WkzD8lzrcNxJHXCXcZsuqoZd7Kv2ZRNUpwNSbDWHWMgeCOWveRbqzZwNbq6iI6OJWkqq5o6dPVGuTI7GpmecCq7wYvg6UOpKXibtL0iaRZyrWYMlwXK8yL5N0VEEnJQdiyBN265GN2HQu1sFur7FsYdEGU2CdGpJhmtYDuV3JzoVvQglZqtInZUkdHRxjOQX8uN1xrJX5E/l4IkvMwzTy1UoNi1nDhdbRhCmD8WWq6td2WEQihOw2WtdVuQ9EQ5vUqcSO/PkV9VPJK6wNm/ANXrOm9FUNHNHhs/qtmQ9W/RFLieOsidkp2gvtbPvZehTUPlgRY2BK3SVvHkUAe4uLnEueTx1WrkoLV8nfpo1+WC2NmjhOpk4X02ACr9ty5Ozj4yr3Zq41jAyZIbAbEjlyUFti4ia5OUtOzE5wlVzm6hDBKA9w+cPFaT7rNo8nRdFW3xOnH+Np/3wKqT/DLUe+a/Tr60rf8AUKz965Wae4ivZ3vyXsUSlNAhgIAgCAIDI2dw4rdTZIrZI3KbFJG21W6s8yxXktcssvoZxd1g7jbQqRJS4LLhVavqaU9A+PVpzBFKcSnbiOK1W5EFZbR91PC5PZlOUDaZID5hst3FcpkMqoy5Ru0+LTx7m4CyrJx2ZRt6fB7otIcXhnFpAAtlOE9mUJ41tT1QqMJjeLxOt4KGeLCXBtDKkn8yK2SkqITcahUrMJluNtVhkp8YI0kB9oVCeO0bSo8YmeWeKTktFFxNY9uLML8KY4XCx8R+JZjlSiaElDKw9klbaQkXas/zJbXTN0sVE8aLL8c1aHe4hjgsYqRmt7E8AvO1YjbU7mXopvaJp0uD5bPnNydVNPJ1+WssRrhWu1NlhUVOzYtABupsTp87JazPP9S66opwp/U0KgNj7crtNzrqV7LC6fClayPI2XWZEtFu2c7jONPmOWK7GcbbkK+5Nvbg6eJ0+MFrPdlTE0vPZ4blQysS4O7j4rnzwbbXxUwzP1cRoOKgb0WrOmlXQtSlrcVkk42bfYKCVjZRtyZTNB7rlRFdvUhDAQBAZIPOb9oLSfdZtHk6joOy+LU3rcJ90n/xVLH8i9V+xah3n6P2Zp9PPrWt9eqfxlT4/wCGiC3vfp7IoFORhDAQBAEAQEIAgPcchadFlNo3jNx4N+PFHDdTRs8y1DKfibbHRTjWwcs7SJdK7V9TWmoJI9W6hE5RKtmLKJENa5ujgVPC9PZlWUGjZ7D9jYqTsxlwaNeZsQVUsXmuJWF2oFS3EhMt6XHA4WkCljcnszmW4M4PWJlkZBLySdcJGsLLIcmlUYId4zZVJ4ifBZhmL+o1CKiHgSFTnitE6dU+DNFiY2eLKpKlow6muDP10Z10WmjQ1kjqaZsVOzTU/Fedasvloj2t2VTix3ZNRM6YC+g4D812MDpUu1sjxvUOsTv1XCK+uxSKnBucztgO9erpxoY625OPXRZkPjY5SvrpZnXe42vcDgpHLxkd/HxIVrSKMUJzn4BQTs7S0R2MfGS3kZ5q5lOzKyxNviopTUFoi3O6NS2OcqJ3SOu43KqttvVnLnNzerMawaBAEBKAIDJT+e37TfvWk+6zaPJ1nQL64pvWmfjKpW/hr1Xui3DvP0fsyv6efWtb69U/jKs4/wCGvvxK9ve/T2KBTkQQBAEAQEIAgCAIAgPbHEahZT0NozaLShxQt0dqFLGevJdqyfBlm5sNQOAKk7KfBYcK7kVs+FvYbt2WvzR4KdmI1wYmzPYbOCljd5lSVbibLahjlKuyyJomzhq0/FYcWuCKVMZcljQYy9mj1mNrXeKF+DrvEuIMThl3srHajI5zpsgYa6hieNLKOdEZIlqyJRe5Tvwd19HFU3jbl+OUtN0dYyOwu7xJKp4XTls5bI5+Tlztk23qyqxfGx5sO+1121pBaQJcXBcvmsOblLr6nMeKjlNR5O7VT4RRtU1FmF5DYb+xQSbludejHjFas0sRxJrTliFgNLqvKemyNL8hL5YFO95O6iKLk3yeVg1CAICUAQEoD1F5w+0371h8GUdT0GeRi9N63EP/AGKrOKcUvqvdFiD3fozS6cm+KVnr9V+8KmqWkERWd79PYolKRhAEAQBAQgCAIAgCAlAFkGannLDcLKloSQsceCzhxc8VOrEW4ZT8TK6Zkiy9GS9qEzXnoxu1aaNcFayjyNds72bhSQua2ZUlW1ybMdS126mU4yNND1l4tKw4+RHKCfJmZWSM4opyRWnhxZtRY1p2hqs/GXiVnhtcGTFcYfKSGGzR8VNKWvHBJi4MYLWXJXU8bneaopWaL5TtUYrnybb42xNu4i6hb8WdNQhVEpq/EnPNm6DZQTsb4KV2Q5bIrlEVAgCAIAgCAlAEB7i85v2m/esMHT9CPram9bi/eKvLheq/YsR5fozT6cfWlZ6/VfvCpau6vvxIrO99+RRqQ0CAICEAQBAEAQBAEAQEoAgCyDIyUhZT0N1NozR1hB7lv2yaF2+5vNeyQarbZlj5ZowS0J3atdGuCvPHfgYM72breNrXJWlBo2oasHdTxsTNGjOA0rbspmDzJstp8G1fKLHC1DE7dHBXY55/vUNhWy+SkduoCg+SEMBAEAQBASgCAID3F5zftN+9GEdP0J+t6b1uL94q0uF6r9ixHl+jNTpz9aVnr1T+MqWruL78SKzvFEpDQIAgIQBAEAQBAEAQEoAgIQBASgCBGaD5qWJPDku6fZbsvw4NatWjK1pVjdYjyUmbkeytI0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data:image/jpeg;base64,/9j/4AAQSkZJRgABAQAAAQABAAD/2wCEAAkGBw8PDxQUDxAPFBUUDQ0PEBQVDxQUFBQQFBQWFxQUFRQYHCggGBomHBQUITEhJSkrLi4uFx8zODMsNygtLisBCgoKDg0OGhAQGywkHyQsLCwsLCwsLCwsLCwsLCwsLCwsLCwsLCwsLCwsLCwsLCwsLC8sLCwsLCwsLCwsLCwsLP/AABEIALEBHAMBEQACEQEDEQH/xAAbAAEAAgMBAQAAAAAAAAAAAAAAAQUDBAYCB//EAEgQAAEDAgQCBQgGBQoHAAAAAAEAAgMEEQUSITFBUQYTImFxBzJSdIGRocEjNXKxstElM0Kz8BQkQ0RTYmRzdZIVFlRjoqPh/8QAGwEBAAIDAQEAAAAAAAAAAAAAAAMEAQIFBgf/xAA7EQACAgEDAQYEBAUDAgcAAAAAAQIDBBEhMQUSMkFRcbETImHwM4GRwQYjQqHRFMLhUvEVJDRDRGJy/9oADAMBAAIRAxEAPwD4otQEAQBASgCAIAgJQBASgJsgNygGo+2y/hcKC1k1ZddGexX0p9Gvoz7pm3UaZKv8mh0tg6vEKlo4VU3xcT81viv+TD0RDd+IyoVgjIQwEBCAIAgCAIAgCAIAgJQBAEAQBAEAQBAQgPKAIAgJQBAEAQEoAgJQBAegFgyX/Q/CRW1cUDnOaJZXNJba9gwusL6XNgPaoZvR66a7EkOHodBV4NHR4jTxxlxDRRSuLjqXlzXOPcqiv7aUtNOPb6llQaejevJTeUiHJi9YOVT97GlWMXatLy1X6Nor297X09kcyVaIiEMEIAgCAhAEAQBAEAQBASgCAIAgCAIAgCAIDwgCAlAEAQBASgCAICUBIWDJ6CA7HyXNvilN/nSAeJicAqt61TX0ZNDZff0Om6Rxk45Cx+/UUDXWuNerbz7wub3aPTT2RcT1nt9fdnPeV+LLjNTpu6N3vYPyXTo/qX/2fvqUrPD0RxBVkiIKyCEMBAEAQEIAgCAIAgCAlAEAQBAEAQBAEAQHhAEBKAIAgCAlAEAQEoCQhk9hYB1nk4NsRg1aO1UauNgD1D7EnleypZenYlr5ffmWafv+x02Mu/TlPf8AscNPnE/0I4k3XPl/6dv09ollfiaevuyt8trbYzL3w05/8F1KX80//wBfsilPiPp+7Pn5VkjPBWTBCGAgCAIAgCAhASgCAIAgCAIAgCAIAgCAIDygCAIAgCAICUAQEoCUBIWDJ6CwZOt8mxAxGG+1qy+l/wCrS8PaqOdLSqfoWaFq16/ui/xo/pqHbSGgGm2kRGnuVBv/AMo2vvTQsr8b782a3lw+uHEcaWld8HfkunjvVza8/wDbEpTXyx9P3Z88KtkR5KyYIQwQgCAIAgCAIAgCAIAgCAIAgCAIAgCAlAeEAQBAEAQEoAgCAlAShkkLAPQQydZ5N3WxKnB2MsjHbatfGWuGvc4qllJOEu1xo/Zk9Ta3X3wdJ0hj6vHYQf7KhO/OMn5rmyi44Uk+dP2Rbi9btfvlmt5dG2xc+pUv3vXVoW8/X/bEpS7sfvxZ84KskR5KyYIWQEMBAQgCAIAgCAIAgCAIAgCAIAgJQBAEB4QBASgCAIAgCAICUBKAkLBk9BDJ1Hk9bfEaf/NkPD9mMu4+C53UXpTJ/Qs46+ZHS9I3k4zCXXv1FEPHK14v8FTlviN/T9o+5aj+MvvxZ58vLf0sDzoqf8Ui6lXen6/7UUZdyP34nzUqwRHlZMELIIQwEAQBAEAQBAEAQEICUBCAICUAQBAEAQHhASgCAIAgCAICUBKAIZJWAegsGTqvJz9ZUw5z5P8AcMvzVTLgpwlF+T9mT1PTc6bpY22Mw2sf5rRne99JB8lzf/hfkvaJdj+P+b92ePL2P0oz1CD8ci6lPMvVeyKEu6vzPmZVkjZ5KyakLICAhDAQBAEAQBAEAQBAEAQBAEAQBAEAQHhASgCAIAgJQBASgCAlDJKwCQhk6jydk/8AEqW3/VxD3kKpkrWL9H7MmrOt6YfXNPp/VKcHS2rXVAP3LmPbC/Je0S9X+OvUweXr60Z/p8H45V1KnvL1Xsil2W4L8z5mWqxqRuL01PK2NCLIAsmCEAQEIYCAlAEAQEIAgCAIAgCAIAgCAIDwgJQBASgCAICUAQEoZJWAShk2KemdIdB7SbBQzsUeS/iYFuRLSK/N7ItMNbNSyNlicA6N7JGusT2m6iw4qvOyM9n4nTh0eUE2+F97eJa4bis9VWwyVDi5wDmtcQB2Wh7gNBze4+1VcqChRKMeDVxXbhJLTXX2O38q1GZcQzCN7gKWAXERcL9o2uBpusWWqNjWvl4/RHQ6NHH/ANMnbpr2nzp9DhZsMuLugNrXvlLfvWY5Gmyl+51Z4eLa94RfpovY034XA70m68HfwApVkWL6lWzo2DY/GPo/86mF+CNvo8gd9ifgt1ly8iCf8N06twm0vyZgfgptdrxtpcWUiy1ro0UrP4bno5Qmn5a7GpJhsrd2qZZFb8TmWdFzILVxMDoHDcH3KRTTKc8WyHeT/QxkLYruOhFlkwEAQwEAQzoEMEIAgCAIAgCAICUBjQEoAgJQBAShkICUACwDNFCXbBaSmkW8fFnd3UW1NhViL+JuqU8nXU9Pi9EjVpOf56+B1WCdGJp8rmgNa91mkjXKPOeByHM2XKyM+Feqe7X3oWrOoUUb1rV/f3+50Tuj1C17Y2tmncAS4B4aCf752Y3u1JVBZt7i5PSK++PM5duVfkcvRHHUUfV1/VkWyOlNuQLDZda2Xaxu156e5Vj+LGL8NfY+tdI69oqnMs02ihcL57CzAeBty+K5nUK+1kSkvovDyRriwTqT18/dmkcTc4jrY2OBf2RmA08dnbcbbKg6f+ltE3wWu6xVupXg9bBGRfVohbnb7dvitYfGi/lk/wBdhrdHxf6mh/yph1QLwlzdL52T3ePFhJ+4Kf8A8RyqnpNa+q/c2jmXw/qNGo6Ahw/m9U14ts5l3X7y21vcp4dX078NPT/kvVdatitJpMpKvobiEQuGdZzaxwd8Fcr6ljWPTXT1LEesQ53KaaGWK4mhlj1t2oza/irsZRn3JJ/mWa+sY72lt+RqdTC8nss1Uvbsj4m/wcG/fsx3NebC4jzHgpI5Mypd0PEk9VqjBNg4PmO96ljl+aKN/wDDkXvVL9TWfhUg4XUiyYsoT6DkR4WpgfSPHAqRWxfiU7Om3Q5izE6MjcFbqSZUnTKOzWh5yrbUj7DPJWTQAIBZA0EMBDIQwEAQGNASgCAlAEBKGSbLA0Ja0nYLDehvCEpPRIsqTCy62bTmqtmRpweiwuhuxp2HQ4ThLpXhkLbnU3tZrQNySudfkqEXKbO5O7GwlpHdrhL92dfQYHDBB1tQcxe4hl7tOTmG73K5FuXOyzsV+Bxb8y3Il8z/ACMrsQlneGXLYcoDWMBALG+m4a5edt9lp8KFce1/V5vz+i8/Y1hQluyKyqcyJwj1ccxysNm32DSePgNBxXQw+lW5Gljj8vm/H0/ycrqPWaqJ/ChvLx+n/P0PnfRsFtbLcglrJr2cHNvY7HiOC6vUI6UqP1RrgTcrNfofTenEpNfIBK0FrIB1ZJbp1bNcw1HeVZo6cr4ynru37bfsee6jbZCxaJ6acr82UEks0LRmiZG3u7WbjcE3Y72aqpkdMafzJ+v/AGGN1e+Gynr9H96o38OxB5b9HK55vsc7W694Nx8QuVdgLXdHWr/iDR6WQPZqGXvK0hw1zM335gG/tsVWlj2R+WPB2KepY18dVL9jbbWtID4pu03jmFwf7wABIVZ1NPsyjs/vbwLPYhJbMtYMaqC0ZomO0/WQy5v9zDZVZY1Se0mvpJfuQumRsvxqnNhOGjNYdqPQk877KNY1q3r/ALM0lBozPwqgmbYQwm417I+BC1WTkVvXtM1WseDmKrycxdowVDmm5s1wzN8F1K+tS2+JH9CaGXdDuy/UqqjoBWxjsvjf3WIVuPV6Jcpou19Vujzoymruj9fCbGAu+zqrdeXjTXe/Usx60/6kVU0pjNpWOaeIc2ytRj2lrF6lmHV6Jd4gvidyWdJxLLsxbedCDQxO5J8aaNZdMxbPA1ZsHb+yVNHKfic2/wDh2t7wZquwp/AqZZUTmz/h+1d1mvJRPG4UiuiyjZ0rIhyjC6Jw4FSKaZTljWR5TPBas6kTg1yQsmoQBDBjQEoAgJQBAegFg2RswUrncFDOxI6eLgTsXBdUlC1gBI1+apWXOT0R6ijCx8OtTsOrwroxLMGl9mNcedrN4uJK5N+dCttR3aKmX1Wdi7Na7K/uy8q8Rp6VvUUQa8gAOI2J4l7uP2QqUKbLn8W7ZffC/c5UU5PQ0GU5eRLVPcSeZPmj9lg5eCtVxnOXwceP6e7JZyqx4du16I941XhkYAzRsJtoMpfpcNHE6ewL0OB0KNL+JkfNL+y+/M8xmdasy/5eNsvPx/4OXq8aMl2tYGtN2saDd1huS4j+PBd7VRjv+SK2NgNzT5ZT9GRapl0teORoHedPavPdQ+aK08zvYi7E3r5HY+VBsjcVnki1yuhaRbb6JltfaujgTlCrVeb9yG3D+JWpc7FFQ4y5uYEW9NjnOBvbcftD4jiupGamjh5HTot8aMtoqiJ7RkfJEdMxBa8a6doC2mu9lDbgVWbtHLshbVL5lqjZjbUNAy9sftFts4HMCwuFyr+lyjvHc1jkRfOxripiLiLNa6+jjdp79R81z7cWS2aOjRl3V6ShI3aOaRl+pmJO9iBr3cj4rn3YkZco7VHXdFpYjcgx5jhapjLe5zeyT3KjZgTg9YM7VHUKLlombtMad+rJizuZpp4KvP4se9HX1LLjCXB5nNa0/QTZwDo19gfekFjtfzI6P6Ec6Jf0sQ9L6qmdasgfl9Jovb3LMum02rWmW/1K01KPeiXFJ01o5NQ4e3gqk+mZEPA1Uk+Gbb2UNUDcRuuO5RqeRS/FBxTOcxPyeUcgJiJad9HfJdCnrd8X8+5r2Gu62jnqvyeVLB9HJm5Cy6NfWaZd6OhNHIyIcSKWXAMQiPajJHMFXFl401tIuU9Vvi/mNCWWWM2fG4exTxhCa+VluPXEnuQK1p3Cz8Jouw6pTPknrIysaSRJ8bHmQ6mjdyWVZOJrLEx7fBGCTDWnZSLIkUrei0vumF+FclIsnzKlnQdvlZrHD3KT46KEujWpmgrBxQgCAlAZIoy42AWspJE9NE7HpFFpRUIGr1UtuemkT0mB0qEfmuOkwbBZJwTEwho3db4DvXMyMqNfee5055tVC0qW51rMEpqWEfyh7BIbON+07wAXJllW3Wfy1sca/Knc9ZGtWmSre1rczGWs0ftFvM8vBSV9iiLk92RwpcuTZaIYDkgja+YiwG4YPSceas4WBkdQerekPPz9Cr1DqdODHTx8v8mjiVXFTvzSOD5ABlaNTfmfRaOA4r3OHiU4kOxBff1PE325XUp9qT+X+3ov8nLYhUOqJM8z9QBYXvkbfYf3ipZtRfafP3sdnDwuzHsQW3mak5/k0T3OFpZBZrb6tZytwVO2fZW/LO2oQx4aLlmPo7LapiPPqge83BK49y1X5kNb3Oj8p9e6PHKvK4j6SmFgf+xFf5q/RPs6peb9zNVzior6FJJPHOM2dztRp1erTyaQed/FXO14osT7FsdzXkjext2kvYNPNs5h4ggHbwPsW6skvE592E0tY7o28OxbKMrc2hLmDNezuY/JT12eBxr+nwnvpodDDicNSzLUxXJ2e1439urSpZVxsWkkcezEtxn2q3sYm4JNbPTSFwB0bJuD4j8lz7emxfdM/wCsh/7kdPqjGa+RjstTDlPpFhLSO/8ANcq7CnAsQ47VUjNH1M36t3VuHI7qjOnTlalyrqGRVy2ZS+qjP0bg+3fqq0sSqXOx1aOv6r5z1H0kmactRESOdrhV59MWmtbOrT1aqfLMz3YfU8Gtd3aFQpZVPoXP5FvkH9HC1l6aoe072zXCLOTlpbDU1lhr+h6GpFNiVO6+bO3xUso4ly40ZA6Lo/Ut4OnEsYHWxO71Ul0qEu5I0cnHvIuaPphSzb2HsVOzpt9ZlTizc/mM/oG/gotcivzM6JldiHRGjlBytaPCys1dTvg92aOpM5ur8nOhyPPdqulX1v8A6kY7E1xIoarofVxebqr0OpUT5No5F8PEqpaSqjOrHe5W4zpnwy1Dq1seTF/LnN0e0j2Lb4Ou6L9XXIvZnsVzStXUy5HqdTWpzy6R4QICbIZMsMJcVHKaRbx8SVj34OiwnB5JTaNuwu48gudfkxgtZM9DFV40duTv8C6HxsYHzDM4kZQdA0ekV5/K6nKUuzDZFe3LnNaeBY4pjMUQEFHlcQCOyNA7mSq9ONOx/Eu4K0U5MqaLDrB8tS4E3JzON/ark7ZTarpX6E+tdK7Vj0H/ABIyOtA2zfNzncju5BdzpvQJWPtZH6HnupfxCoJxp/UrcXxRsIdHCQZHWzOB0bzu75L1yhGCVda0PNY+PZkz+Nfrp7nOhj3k5Te5sSeJ4lRTnptE9Ri4TktdNj1WVEdGzLo6UkO14HgTyA4DfZVbJqP1Z1J2Qx4aLk5mWZ0jnOcbuIcSfYqc3rucztuU9Wb2GvyyRnlY/cqlu8WTV95F35Vn3xus/wA5g90TArFb1Wv1fuQS8PQ5NshBuCRpbQ8FMpNcGFOS4NmkxCSN4cCdwXC+hHeFvGxpk9eQ4vUujPFUAZi6/cA1zTfTU6HxurKknwXJfDuW5jfTyxXey72jzgdHW7x+RUkbJR3KN2E0tVuv7mahxPUEOe0g+lceDmqzGztLVM492FCaaaLqn6QuB+ljzM20N/4C2c/NHKt6bKO8GZBDRSj6MmN+4IdpfwVeeJVPcidt9e01qemU9TELh3WAchqudd0t/wBIV1Un5B+KNOkgc0n0mrnTxZw5RKoyW8War8OgkNwch3uCo9ZabrUuU5ttZAZVwaxvzhQTx6bOVodijrMlyZo+k0jdJWEexVJ9NX9J16eqQmWdNjVLMLPAVSeLdW9UXo31z5MFZhNPLrGQD3GxW9eTbDvGlmNXPgrH4PUxaxSEq0sqme00VZYc491mFuL18B1Djbkfkt3jY1i2IH8WHKLaj6fyAWe0juN1Us6NF7xYV/mi3pemsL/PAVOzpVkeCRXRZvjEKSbi1QOm+s31izHVYFSzDQNW1eZdW/E1lTGRSTdBYidAr0esT03I/gHyhetOae2NusN6EkK3J7G9BRl1tL9yrzt0OlRiRW8zrujfRaSbtEWbewXIzOoQr28S5K/TaB3INJhsWXQvNibaknkuD/PzJ6+BX1berKiesq655DnGOIcG725XVyNVOMtUtZEtdMpc8GYOgo2XI1I7LQLucs103Zk+zEzkZNWLDVmmc813z9lgGjb2AvwPevcdO6TXjw35Pn2f1Oy+3bcqsXxezeqpyGt/pHjc+C6svJcEmHgtv4l278EU1JTl4JGg2LrXNr6myqynt8p6rEwtd5GTEsTZTNyRWz5LX3LL8+9QWWdjZcly/IjUuzDk5OR5JJcSSTckm9yqhyJNt6sM39jvuK1lwZjyWNP+sb4D4kKpPuMsQ7yLLyjvzYxWn/GSD3WHyU2P3P192Qz5/JexzanIxdAemPIOhI/jZZTaNoyceDeosScw3PzBtyuFLGwtVZOhak09Vrcsda18oGvJxGntU6ae8WWZQqu34f3yahgmhcRo8AXuOXct42uL0ZQtw5R10JiqmO0NgeeymUoSKM6k9mi3wzFZYrjNnA2F9Qt4ylH6nNyOnQnvHYsG43DOcszN9NlmUoT2Zz3iXU7xZ7mwdj23p5CDyJuqlmBGXdMxy9H/ADEVvXVdMe00lo34rm24LXgXI/CsXys24sUgm89ov4KlKqUTLhZXwRPgsMmsZse4rHba7yJqs2yHJgfRVMPmEkePzUbrrnydOnq2nIhxyeI2la6ygswIyXynUo6pGXiXlHjEEo7VgudZjWQex04XwmZ34fTSbZVGrroG7qrkVVf0ZjOrdPAq3Vnz4ZVswoPgqpMIqI/1bie5W1k1T7yKssSyPBFPi1XAe0HW7tVmeNRYtmRa2Q5RbR9NXAWN/cqb6SnwZ/1Gh8+ihJXopT0MUYzm9y0w/DHSOsxpPBVLb1Fatl9quraJ3/R/o42ncHTW24rz+XnO1aQItZN7lxWY3kHVUrRpfW2gVOvE7T7drJI1tvYqqfCSZOsmJJJuSVclf8vYrRM4wqXamzPPiYDurgbYnQut9y6PT+iTyGpW8HnOofxD2dVTx5lRiFYyn7TyZJSSGg8F62nErxopRR5+E7s2T14KGuxWaZtnk2voBoLq1KWqR0sfDhW/lW5FLSuebuOmw5k8T4KCc3LbwO9i4unzSMOK4w2JvVU/A9t3G/iqs7dPliSZGUorsQOce65uq5zW9dzyhgyU4u8d5t71pPus2jyWuEQdZVxM9KaFn+6UBVbfw3p9fYsw76MnTr60rfX6se6RymxlpVFfQgt736eyKJTkYQwEAQGSGZzToSFspNEkLHF7FvS4sXjLJa/B21/FTxs12L9WUpbSN6VkE4yua1rhs7a577LfsrwJZwqsW6SZXSUUsRvG6/gsqc4FG7Dcd47nmCtubP346KaNsZ8lBwN6Osc3WN5Ui1XdZUsxIT5RdUGP9m0zb962VmveOZd0+cN4Gd0FJUC7bArWVFdhCrb6tmac2Ezx6xP04BUbcBeBZryq5r5kTBis0WkzD8lzrcNxJHXCXcZsuqoZd7Kv2ZRNUpwNSbDWHWMgeCOWveRbqzZwNbq6iI6OJWkqq5o6dPVGuTI7GpmecCq7wYvg6UOpKXibtL0iaRZyrWYMlwXK8yL5N0VEEnJQdiyBN265GN2HQu1sFur7FsYdEGU2CdGpJhmtYDuV3JzoVvQglZqtInZUkdHRxjOQX8uN1xrJX5E/l4IkvMwzTy1UoNi1nDhdbRhCmD8WWq6td2WEQihOw2WtdVuQ9EQ5vUqcSO/PkV9VPJK6wNm/ANXrOm9FUNHNHhs/qtmQ9W/RFLieOsidkp2gvtbPvZehTUPlgRY2BK3SVvHkUAe4uLnEueTx1WrkoLV8nfpo1+WC2NmjhOpk4X02ACr9ty5Ozj4yr3Zq41jAyZIbAbEjlyUFti4ia5OUtOzE5wlVzm6hDBKA9w+cPFaT7rNo8nRdFW3xOnH+Np/3wKqT/DLUe+a/Tr60rf8AUKz965Wae4ivZ3vyXsUSlNAhgIAgCAIDI2dw4rdTZIrZI3KbFJG21W6s8yxXktcssvoZxd1g7jbQqRJS4LLhVavqaU9A+PVpzBFKcSnbiOK1W5EFZbR91PC5PZlOUDaZID5hst3FcpkMqoy5Ru0+LTx7m4CyrJx2ZRt6fB7otIcXhnFpAAtlOE9mUJ41tT1QqMJjeLxOt4KGeLCXBtDKkn8yK2SkqITcahUrMJluNtVhkp8YI0kB9oVCeO0bSo8YmeWeKTktFFxNY9uLML8KY4XCx8R+JZjlSiaElDKw9klbaQkXas/zJbXTN0sVE8aLL8c1aHe4hjgsYqRmt7E8AvO1YjbU7mXopvaJp0uD5bPnNydVNPJ1+WssRrhWu1NlhUVOzYtABupsTp87JazPP9S66opwp/U0KgNj7crtNzrqV7LC6fClayPI2XWZEtFu2c7jONPmOWK7GcbbkK+5Nvbg6eJ0+MFrPdlTE0vPZ4blQysS4O7j4rnzwbbXxUwzP1cRoOKgb0WrOmlXQtSlrcVkk42bfYKCVjZRtyZTNB7rlRFdvUhDAQBAZIPOb9oLSfdZtHk6joOy+LU3rcJ90n/xVLH8i9V+xah3n6P2Zp9PPrWt9eqfxlT4/wCGiC3vfp7IoFORhDAQBAEAQEIAgPcchadFlNo3jNx4N+PFHDdTRs8y1DKfibbHRTjWwcs7SJdK7V9TWmoJI9W6hE5RKtmLKJENa5ujgVPC9PZlWUGjZ7D9jYqTsxlwaNeZsQVUsXmuJWF2oFS3EhMt6XHA4WkCljcnszmW4M4PWJlkZBLySdcJGsLLIcmlUYId4zZVJ4ifBZhmL+o1CKiHgSFTnitE6dU+DNFiY2eLKpKlow6muDP10Z10WmjQ1kjqaZsVOzTU/Fedasvloj2t2VTix3ZNRM6YC+g4D812MDpUu1sjxvUOsTv1XCK+uxSKnBucztgO9erpxoY625OPXRZkPjY5SvrpZnXe42vcDgpHLxkd/HxIVrSKMUJzn4BQTs7S0R2MfGS3kZ5q5lOzKyxNviopTUFoi3O6NS2OcqJ3SOu43KqttvVnLnNzerMawaBAEBKAIDJT+e37TfvWk+6zaPJ1nQL64pvWmfjKpW/hr1Xui3DvP0fsyv6efWtb69U/jKs4/wCGvvxK9ve/T2KBTkQQBAEAQEIAgCAIAgPbHEahZT0NozaLShxQt0dqFLGevJdqyfBlm5sNQOAKk7KfBYcK7kVs+FvYbt2WvzR4KdmI1wYmzPYbOCljd5lSVbibLahjlKuyyJomzhq0/FYcWuCKVMZcljQYy9mj1mNrXeKF+DrvEuIMThl3srHajI5zpsgYa6hieNLKOdEZIlqyJRe5Tvwd19HFU3jbl+OUtN0dYyOwu7xJKp4XTls5bI5+Tlztk23qyqxfGx5sO+1121pBaQJcXBcvmsOblLr6nMeKjlNR5O7VT4RRtU1FmF5DYb+xQSbludejHjFas0sRxJrTliFgNLqvKemyNL8hL5YFO95O6iKLk3yeVg1CAICUAQEoD1F5w+0371h8GUdT0GeRi9N63EP/AGKrOKcUvqvdFiD3fozS6cm+KVnr9V+8KmqWkERWd79PYolKRhAEAQBAQgCAIAgCAlAFkGannLDcLKloSQsceCzhxc8VOrEW4ZT8TK6Zkiy9GS9qEzXnoxu1aaNcFayjyNds72bhSQua2ZUlW1ybMdS126mU4yNND1l4tKw4+RHKCfJmZWSM4opyRWnhxZtRY1p2hqs/GXiVnhtcGTFcYfKSGGzR8VNKWvHBJi4MYLWXJXU8bneaopWaL5TtUYrnybb42xNu4i6hb8WdNQhVEpq/EnPNm6DZQTsb4KV2Q5bIrlEVAgCAIAgCAlAEB7i85v2m/esMHT9CPram9bi/eKvLheq/YsR5fozT6cfWlZ6/VfvCpau6vvxIrO99+RRqQ0CAICEAQBAEAQBAEAQEoAgCyDIyUhZT0N1NozR1hB7lv2yaF2+5vNeyQarbZlj5ZowS0J3atdGuCvPHfgYM72breNrXJWlBo2oasHdTxsTNGjOA0rbspmDzJstp8G1fKLHC1DE7dHBXY55/vUNhWy+SkduoCg+SEMBAEAQBASgCAID3F5zftN+9GEdP0J+t6b1uL94q0uF6r9ixHl+jNTpz9aVnr1T+MqWruL78SKzvFEpDQIAgIQBAEAQBAEAQEoAgIQBASgCBGaD5qWJPDku6fZbsvw4NatWjK1pVjdYjyUmbkeytI0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invGray">
          <a:xfrm>
            <a:off x="-1714544" y="1214422"/>
            <a:ext cx="9289032" cy="15696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97563" algn="l"/>
              </a:tabLst>
            </a:pPr>
            <a:r>
              <a:rPr kumimoji="0" lang="ru-RU" sz="4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Кружок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97563" algn="l"/>
              </a:tabLst>
            </a:pPr>
            <a:r>
              <a:rPr kumimoji="0" lang="ru-RU" sz="4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«Волшебная нить»</a:t>
            </a:r>
            <a:endParaRPr kumimoji="0" lang="ru-RU" sz="4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invGray">
          <a:xfrm>
            <a:off x="1500166" y="2928934"/>
            <a:ext cx="2369303" cy="738664"/>
          </a:xfrm>
          <a:prstGeom prst="rect">
            <a:avLst/>
          </a:prstGeom>
          <a:solidFill>
            <a:srgbClr val="FCFCFC">
              <a:alpha val="0"/>
            </a:srgbClr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Руководитель</a:t>
            </a:r>
            <a:r>
              <a:rPr kumimoji="0" lang="ru-RU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</a:t>
            </a:r>
            <a:endParaRPr kumimoji="0" lang="ru-RU" sz="2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357562"/>
            <a:ext cx="52200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Щербинина Марина Фёдоровна</a:t>
            </a:r>
          </a:p>
          <a:p>
            <a:pPr lvl="0" eaLnBrk="0" hangingPunct="0"/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eaLnBrk="0" hangingPunct="0">
              <a:spcBef>
                <a:spcPts val="0"/>
              </a:spcBef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СП - Детский сад "Светлячок" ГБОУ СОШ №1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с.Большая Черниговка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азета\DSCN0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508128" cy="563079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азета\DSCN0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2176"/>
            <a:ext cx="7936756" cy="59522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DCIM\101MSDCF\DSC00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3587"/>
            <a:ext cx="8193342" cy="61450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Щербинины\Рабочий стол\DSC01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7524803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газета\DSCN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334387" cy="5500498"/>
          </a:xfrm>
          <a:prstGeom prst="rect">
            <a:avLst/>
          </a:prstGeom>
          <a:noFill/>
        </p:spPr>
      </p:pic>
      <p:pic>
        <p:nvPicPr>
          <p:cNvPr id="10244" name="Picture 4" descr="http://i99.mindmix.ru/s41.radikal.ru/i091/0812/e4/46de1804df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71498">
            <a:off x="142844" y="214290"/>
            <a:ext cx="1058303" cy="1214446"/>
          </a:xfrm>
          <a:prstGeom prst="rect">
            <a:avLst/>
          </a:prstGeom>
          <a:noFill/>
        </p:spPr>
      </p:pic>
      <p:pic>
        <p:nvPicPr>
          <p:cNvPr id="4" name="Picture 4" descr="http://i99.mindmix.ru/s41.radikal.ru/i091/0812/e4/46de1804df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71498">
            <a:off x="7558174" y="19033"/>
            <a:ext cx="1058303" cy="1214446"/>
          </a:xfrm>
          <a:prstGeom prst="rect">
            <a:avLst/>
          </a:prstGeom>
          <a:noFill/>
        </p:spPr>
      </p:pic>
      <p:pic>
        <p:nvPicPr>
          <p:cNvPr id="5" name="Picture 4" descr="http://i99.mindmix.ru/s41.radikal.ru/i091/0812/e4/46de1804df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71498">
            <a:off x="7486737" y="5481621"/>
            <a:ext cx="1058303" cy="1214446"/>
          </a:xfrm>
          <a:prstGeom prst="rect">
            <a:avLst/>
          </a:prstGeom>
          <a:noFill/>
        </p:spPr>
      </p:pic>
      <p:pic>
        <p:nvPicPr>
          <p:cNvPr id="6" name="Picture 4" descr="http://i99.mindmix.ru/s41.radikal.ru/i091/0812/e4/46de1804df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71498">
            <a:off x="-85691" y="5481622"/>
            <a:ext cx="1058303" cy="121444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Щербинины\Рабочий стол\DSC02080.JPG"/>
          <p:cNvPicPr>
            <a:picLocks noChangeAspect="1" noChangeArrowheads="1"/>
          </p:cNvPicPr>
          <p:nvPr/>
        </p:nvPicPr>
        <p:blipFill>
          <a:blip r:embed="rId2" cstate="print"/>
          <a:srcRect l="14274" t="26994" r="26947" b="17742"/>
          <a:stretch>
            <a:fillRect/>
          </a:stretch>
        </p:blipFill>
        <p:spPr bwMode="auto">
          <a:xfrm rot="5626191">
            <a:off x="4518898" y="3036433"/>
            <a:ext cx="3113532" cy="2789447"/>
          </a:xfrm>
          <a:prstGeom prst="rect">
            <a:avLst/>
          </a:prstGeom>
          <a:noFill/>
        </p:spPr>
      </p:pic>
      <p:pic>
        <p:nvPicPr>
          <p:cNvPr id="1027" name="Picture 3" descr="C:\Documents and Settings\Щербинины\Рабочий стол\DSC02079.JPG"/>
          <p:cNvPicPr>
            <a:picLocks noChangeAspect="1" noChangeArrowheads="1"/>
          </p:cNvPicPr>
          <p:nvPr/>
        </p:nvPicPr>
        <p:blipFill>
          <a:blip r:embed="rId3" cstate="print"/>
          <a:srcRect l="14741" t="29165" r="23853" b="14358"/>
          <a:stretch>
            <a:fillRect/>
          </a:stretch>
        </p:blipFill>
        <p:spPr bwMode="auto">
          <a:xfrm rot="4890842">
            <a:off x="1314834" y="3109621"/>
            <a:ext cx="3202606" cy="2818831"/>
          </a:xfrm>
          <a:prstGeom prst="rect">
            <a:avLst/>
          </a:prstGeom>
          <a:noFill/>
        </p:spPr>
      </p:pic>
      <p:pic>
        <p:nvPicPr>
          <p:cNvPr id="4" name="Picture 3" descr="https://encrypted-tbn3.gstatic.com/images?q=tbn:ANd9GcTDAXT6k9uOujt1mzDR09iBPR44nl9M_gBLhJF238Gt8gtiL9ykx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</a:blip>
          <a:srcRect r="5921" b="22376"/>
          <a:stretch>
            <a:fillRect/>
          </a:stretch>
        </p:blipFill>
        <p:spPr bwMode="auto">
          <a:xfrm>
            <a:off x="7127776" y="5201816"/>
            <a:ext cx="2016224" cy="1656184"/>
          </a:xfrm>
          <a:prstGeom prst="rect">
            <a:avLst/>
          </a:prstGeom>
          <a:noFill/>
        </p:spPr>
      </p:pic>
      <p:pic>
        <p:nvPicPr>
          <p:cNvPr id="5" name="Picture 7" descr="http://novorozhdennyj.ru/wp-content/uploads/2010/06/nit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-387424"/>
            <a:ext cx="2466957" cy="220335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9" descr="http://klondikecity.info/Igra-Klondayk/Materialy/150/sherstjanye-nitki-material-igra-klondayk-propavsh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7222" y="4071942"/>
            <a:ext cx="3444974" cy="344497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227" y="1214422"/>
            <a:ext cx="8226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Рецензия </a:t>
            </a:r>
            <a:endParaRPr lang="ru-RU" b="1" dirty="0" smtClean="0"/>
          </a:p>
          <a:p>
            <a:r>
              <a:rPr lang="ru-RU" dirty="0" smtClean="0"/>
              <a:t>на авторскую дополнительную образовательную программу </a:t>
            </a:r>
          </a:p>
          <a:p>
            <a:r>
              <a:rPr lang="ru-RU" dirty="0" smtClean="0"/>
              <a:t>детского объединения «Волшебная нить», </a:t>
            </a:r>
            <a:r>
              <a:rPr lang="ru-RU" dirty="0" err="1" smtClean="0"/>
              <a:t>Щербининой</a:t>
            </a:r>
            <a:r>
              <a:rPr lang="ru-RU" dirty="0" smtClean="0"/>
              <a:t> М.Ф.,  воспитателя</a:t>
            </a:r>
          </a:p>
          <a:p>
            <a:r>
              <a:rPr lang="ru-RU" dirty="0" smtClean="0"/>
              <a:t>СП ГБОУ СОШ № 1 с.Большая Черниговка – Детский сад «Светлячок».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1MSDCF\DSC02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7836152" cy="58771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2" descr="&amp;Scy;&amp;tcy;&amp;iecy;&amp;ncy;&amp;acy; &amp;Vcy;&amp;Kcy;&amp;ocy;&amp;ncy;&amp;tcy;&amp;acy;&amp;kcy;&amp;tcy;&amp;iecy;"/>
          <p:cNvPicPr>
            <a:picLocks noChangeAspect="1" noChangeArrowheads="1"/>
          </p:cNvPicPr>
          <p:nvPr/>
        </p:nvPicPr>
        <p:blipFill>
          <a:blip r:embed="rId3" cstate="print"/>
          <a:srcRect r="3570" b="18749"/>
          <a:stretch>
            <a:fillRect/>
          </a:stretch>
        </p:blipFill>
        <p:spPr bwMode="auto">
          <a:xfrm>
            <a:off x="0" y="5000612"/>
            <a:ext cx="1928794" cy="1857388"/>
          </a:xfrm>
          <a:prstGeom prst="rect">
            <a:avLst/>
          </a:prstGeom>
          <a:noFill/>
        </p:spPr>
      </p:pic>
      <p:pic>
        <p:nvPicPr>
          <p:cNvPr id="6146" name="Picture 2" descr="&amp;Scy;&amp;acy;&amp;mcy;&amp;ocy;&amp;dcy;&amp;iecy;&amp;lcy;&amp;softcy;&amp;ncy;&amp;ycy;&amp;iecy; - &amp;Scy;&amp;acy;&amp;mcy;&amp;ocy;&amp;dcy;&amp;iecy;&amp;lcy;&amp;softcy;&amp;ncy;&amp;ycy;&amp;iecy;"/>
          <p:cNvPicPr>
            <a:picLocks noChangeAspect="1" noChangeArrowheads="1"/>
          </p:cNvPicPr>
          <p:nvPr/>
        </p:nvPicPr>
        <p:blipFill>
          <a:blip r:embed="rId4" cstate="print"/>
          <a:srcRect l="10825" t="8538" r="4572" b="9145"/>
          <a:stretch>
            <a:fillRect/>
          </a:stretch>
        </p:blipFill>
        <p:spPr bwMode="auto">
          <a:xfrm>
            <a:off x="6500826" y="4929198"/>
            <a:ext cx="2643174" cy="1928802"/>
          </a:xfrm>
          <a:prstGeom prst="rect">
            <a:avLst/>
          </a:prstGeom>
          <a:noFill/>
        </p:spPr>
      </p:pic>
      <p:pic>
        <p:nvPicPr>
          <p:cNvPr id="6148" name="Picture 4" descr="&amp;Mcy;&amp;ocy;&amp;jcy; &amp;lcy;&amp;ucy;&amp;chcy;&amp;shcy;&amp;icy;&amp;jcy; &amp;pcy;&amp;ocy;&amp;dcy;&amp;acy;&amp;rcy;&amp;ocy;&amp;kcy; - &amp;ecy;&amp;tcy;&amp;ocy;. karapysik.ru"/>
          <p:cNvPicPr>
            <a:picLocks noChangeAspect="1" noChangeArrowheads="1"/>
          </p:cNvPicPr>
          <p:nvPr/>
        </p:nvPicPr>
        <p:blipFill>
          <a:blip r:embed="rId5" cstate="print"/>
          <a:srcRect l="14813" b="7407"/>
          <a:stretch>
            <a:fillRect/>
          </a:stretch>
        </p:blipFill>
        <p:spPr bwMode="auto">
          <a:xfrm>
            <a:off x="0" y="0"/>
            <a:ext cx="1643074" cy="1785950"/>
          </a:xfrm>
          <a:prstGeom prst="rect">
            <a:avLst/>
          </a:prstGeom>
          <a:noFill/>
        </p:spPr>
      </p:pic>
      <p:pic>
        <p:nvPicPr>
          <p:cNvPr id="6150" name="Picture 6" descr="&amp;Rcy;&amp;acy;&amp;bcy;&amp;ocy;&amp;tcy;&amp;ycy; &amp;mcy;&amp;ocy;&amp;icy;&amp;khcy; &amp;dcy;&amp;iecy;&amp;tcy;&amp;iecy;&amp;jcy; (2 &amp;kcy;&amp;lcy;&amp;acy;&amp;scy;&amp;scy;) &amp;Kcy; &amp;Pcy;&amp;acy;&amp;scy;&amp;khcy;&amp;iecy;. &amp;Scy;&amp;tcy;&amp;rcy;&amp;acy;&amp;ncy;&amp;acy; &amp;Mcy;&amp;acy;&amp;scy;&amp;tcy;&amp;iecy;&amp;rcy;&amp;ocy;&amp;vcy;"/>
          <p:cNvPicPr>
            <a:picLocks noChangeAspect="1" noChangeArrowheads="1"/>
          </p:cNvPicPr>
          <p:nvPr/>
        </p:nvPicPr>
        <p:blipFill>
          <a:blip r:embed="rId6" cstate="print"/>
          <a:srcRect l="22991" t="10067" r="26785" b="9396"/>
          <a:stretch>
            <a:fillRect/>
          </a:stretch>
        </p:blipFill>
        <p:spPr bwMode="auto">
          <a:xfrm>
            <a:off x="7000860" y="0"/>
            <a:ext cx="2143140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1546"/>
            <a:ext cx="892971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ea typeface="Times New Roman" pitchFamily="18" charset="0"/>
              </a:rPr>
              <a:t>Нитка  нужна и интересна современным детям, поскольку открывает новые возможности для деятельности - нитка учит, забавляет и рукодельничает</a:t>
            </a:r>
            <a:r>
              <a:rPr kumimoji="0" lang="ru-RU" sz="36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ea typeface="Times New Roman" pitchFamily="18" charset="0"/>
              </a:rPr>
              <a:t>. </a:t>
            </a:r>
            <a:endParaRPr kumimoji="0" lang="ru-RU" sz="3600" b="1" i="0" u="none" strike="noStrike" spc="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газета\DSCN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10" y="357166"/>
            <a:ext cx="7508128" cy="563079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volga-tours.ru/quest_weekend/img/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416" y="4071942"/>
            <a:ext cx="7167584" cy="31837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39519" y="357166"/>
            <a:ext cx="5311968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</a:t>
            </a:r>
          </a:p>
          <a:p>
            <a:pPr algn="ctr"/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</a:t>
            </a:r>
          </a:p>
          <a:p>
            <a:pPr algn="ctr"/>
            <a:r>
              <a:rPr lang="ru-RU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Внимание</a:t>
            </a:r>
          </a:p>
          <a:p>
            <a:pPr algn="ctr"/>
            <a:endParaRPr lang="ru-RU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S2Un8hrTHV1LdrB2IRwFYFbjGCaWXtEA1AEp2tMSQOYGbWNfEMk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4191000"/>
            <a:ext cx="3990975" cy="2667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 rot="5400000">
            <a:off x="-932258" y="5440388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 rot="5400000">
            <a:off x="-932258" y="3075374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 rot="5400000">
            <a:off x="-932258" y="3504002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 rot="5400000">
            <a:off x="-932258" y="932258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142844" y="0"/>
            <a:ext cx="2635622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2571736" y="0"/>
            <a:ext cx="2714644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5072066" y="0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0" y="6372646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2285984" y="6372646"/>
            <a:ext cx="2428892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4572000" y="6372646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>
            <a:off x="6643702" y="6372646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96FAC"/>
              </a:clrFrom>
              <a:clrTo>
                <a:srgbClr val="C96FAC">
                  <a:alpha val="0"/>
                </a:srgbClr>
              </a:clrTo>
            </a:clrChange>
          </a:blip>
          <a:srcRect l="2101" t="10604"/>
          <a:stretch>
            <a:fillRect/>
          </a:stretch>
        </p:blipFill>
        <p:spPr bwMode="auto">
          <a:xfrm rot="5400000">
            <a:off x="7726388" y="5440388"/>
            <a:ext cx="2349870" cy="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643042" y="1000108"/>
            <a:ext cx="66905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Кружок : </a:t>
            </a:r>
          </a:p>
          <a:p>
            <a:pPr algn="ctr"/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«Волшебная нить»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85984" y="5929330"/>
            <a:ext cx="30671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 Д/сад «светлячок»</a:t>
            </a:r>
            <a:endParaRPr lang="ru-RU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Kcy;&amp;ocy;&amp;tcy;&amp;iecy;&amp;ncy;&amp;ocy;&amp;kcy; ( &amp;iecy;&amp;scy;&amp;lcy;&amp;icy; &amp;kcy;&amp;tcy;&amp;ocy; &amp;scy; &amp;mcy;&amp;iecy;&amp;scy;&amp;tcy;&amp;acy;..) - &amp;acy;&amp;ncy;&amp;icy;&amp;mcy;&amp;acy;&amp;tscy;&amp;icy;&amp;ocy;&amp;ncy;&amp;ncy;&amp;ycy;&amp;iecy; &amp;kcy;&amp;acy;&amp;rcy;&amp;tcy;&amp;icy;&amp;ncy;&amp;kcy;&amp;icy; &amp;icy; gif &amp;ocy;&amp;tcy;&amp;kcy;&amp;rcy;&amp;ycy;&amp;tcy;&amp;k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5715000" cy="4572000"/>
          </a:xfrm>
          <a:prstGeom prst="rect">
            <a:avLst/>
          </a:prstGeom>
          <a:noFill/>
        </p:spPr>
      </p:pic>
      <p:pic>
        <p:nvPicPr>
          <p:cNvPr id="2051" name="Picture 3" descr="C:\Documents and Settings\Щербинины\Рабочий стол\С фотоаппарата\DSC01456.JPG"/>
          <p:cNvPicPr>
            <a:picLocks noChangeAspect="1" noChangeArrowheads="1"/>
          </p:cNvPicPr>
          <p:nvPr/>
        </p:nvPicPr>
        <p:blipFill>
          <a:blip r:embed="rId3" cstate="print"/>
          <a:srcRect t="13712" r="16729" b="8157"/>
          <a:stretch>
            <a:fillRect/>
          </a:stretch>
        </p:blipFill>
        <p:spPr bwMode="auto">
          <a:xfrm>
            <a:off x="0" y="357166"/>
            <a:ext cx="5715008" cy="4143404"/>
          </a:xfrm>
          <a:prstGeom prst="rect">
            <a:avLst/>
          </a:prstGeom>
          <a:noFill/>
        </p:spPr>
      </p:pic>
      <p:pic>
        <p:nvPicPr>
          <p:cNvPr id="2053" name="Picture 5" descr="G:\DCIM\101MSDCF\DSC02084.JPG"/>
          <p:cNvPicPr>
            <a:picLocks noChangeAspect="1" noChangeArrowheads="1"/>
          </p:cNvPicPr>
          <p:nvPr/>
        </p:nvPicPr>
        <p:blipFill>
          <a:blip r:embed="rId4" cstate="print"/>
          <a:srcRect l="7287" b="14053"/>
          <a:stretch>
            <a:fillRect/>
          </a:stretch>
        </p:blipFill>
        <p:spPr bwMode="auto">
          <a:xfrm>
            <a:off x="5648332" y="3500438"/>
            <a:ext cx="3495668" cy="3071834"/>
          </a:xfrm>
          <a:prstGeom prst="rect">
            <a:avLst/>
          </a:prstGeom>
          <a:noFill/>
        </p:spPr>
      </p:pic>
      <p:pic>
        <p:nvPicPr>
          <p:cNvPr id="2056" name="Picture 8" descr="2/&amp;Acy;&amp;Mcy;&amp;IEcy;&amp;Rcy;&amp;Icy;&amp;Kcy;&amp;Acy; - &amp;Scy; 30 &amp;Acy;&amp;Pcy;&amp;Rcy;&amp;IEcy;&amp;Lcy;&amp;YAcy; &amp;Scy;&amp;Tcy;&amp;Ocy;&amp;Pcy; !!!! /&amp;Kcy;&amp;Rcy;&amp;Ecy;&amp;Jcy;&amp;Zcy;&amp;Icy;- (-60%),GYMBOREE-(-25%),&amp;CHcy;&amp;Icy;&amp;Lcy;&amp;Dcy;&amp;Rcy;&amp;IEcy;&amp;Ncy;&amp;Scy;(-20),&amp;Acy;&amp;Mcy;&amp;Acy;&amp;Zcy;&amp;Ocy;&amp;Ncy;,ZAPPOS, &amp;Kcy;&amp;Acy;&amp;Rcy;&amp;Tcy;&amp;IEcy;&amp;Rcy;&amp;Scy;, 6PM, SIERRA, GAP/OLDNAV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000108"/>
            <a:ext cx="3357554" cy="242889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http://www.del-sami.ru/images/stories/vasanie/nitki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5742" y="5286388"/>
            <a:ext cx="1388257" cy="1571612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20" y="1000108"/>
            <a:ext cx="821537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spc="50" normalizeH="0" baseline="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 дошкольном детстве малыш открыт всему миру. С неимоверной скоростью ребенок впитывает в себя все многообразие открывшейся ему жизни. Все, что нам взрослым уже давно понятно и не удивительно - ребенок воспринимает в первый раз - как игру, как чудо. Как  помочь ребенку не потеряться в этом мире, как научить видеть в обыденном и обычном, неприметном массу полезного для себя и людей, как научить пользоваться своими знаниями, как воспитать деятельного человечка – это то, что всегда волнует нас педагогов и родителей.</a:t>
            </a:r>
            <a:endParaRPr kumimoji="0" lang="ru-RU" sz="2800" b="1" i="0" u="none" strike="noStrike" spc="50" normalizeH="0" baseline="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4689" y="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21464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5473" name="Rectangle 1"/>
          <p:cNvSpPr>
            <a:spLocks noChangeArrowheads="1"/>
          </p:cNvSpPr>
          <p:nvPr/>
        </p:nvSpPr>
        <p:spPr bwMode="invGray">
          <a:xfrm>
            <a:off x="285720" y="1500174"/>
            <a:ext cx="8460432" cy="378565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/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Развивать у детей представления о возможностях обычных материалов (нитки), находить неожиданные варианты их использования, учиться конструировать и моделировать; 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5475" name="Picture 3" descr="https://encrypted-tbn3.gstatic.com/images?q=tbn:ANd9GcTDAXT6k9uOujt1mzDR09iBPR44nl9M_gBLhJF238Gt8gtiL9ykx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</a:blip>
          <a:srcRect r="5921" b="22376"/>
          <a:stretch>
            <a:fillRect/>
          </a:stretch>
        </p:blipFill>
        <p:spPr bwMode="auto">
          <a:xfrm>
            <a:off x="7127776" y="5201816"/>
            <a:ext cx="2016224" cy="1656184"/>
          </a:xfrm>
          <a:prstGeom prst="rect">
            <a:avLst/>
          </a:prstGeom>
          <a:noFill/>
        </p:spPr>
      </p:pic>
      <p:pic>
        <p:nvPicPr>
          <p:cNvPr id="105479" name="Picture 7" descr="http://novorozhdennyj.ru/wp-content/uploads/2010/06/nit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-387424"/>
            <a:ext cx="2466957" cy="220335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5481" name="Picture 9" descr="http://klondikecity.info/Igra-Klondayk/Materialy/150/sherstjanye-nitki-material-igra-klondayk-propavsh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4005064"/>
            <a:ext cx="3444974" cy="344497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34" name="Rectangle 30"/>
          <p:cNvSpPr>
            <a:spLocks noChangeArrowheads="1"/>
          </p:cNvSpPr>
          <p:nvPr/>
        </p:nvSpPr>
        <p:spPr bwMode="invGray">
          <a:xfrm>
            <a:off x="-252536" y="0"/>
            <a:ext cx="2628027" cy="70788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Задачи:</a:t>
            </a:r>
            <a:endParaRPr kumimoji="0" lang="ru-RU" sz="4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</p:txBody>
      </p:sp>
      <p:sp>
        <p:nvSpPr>
          <p:cNvPr id="72736" name="Rectangle 32"/>
          <p:cNvSpPr>
            <a:spLocks noChangeArrowheads="1"/>
          </p:cNvSpPr>
          <p:nvPr/>
        </p:nvSpPr>
        <p:spPr bwMode="invGray">
          <a:xfrm>
            <a:off x="1403648" y="719118"/>
            <a:ext cx="5976664" cy="14773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Образовательные задачи: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охранять  и укреплять  здоровье детей,  познакомить с технологией нити.  Обучить  детей  данной технике,  уметь сочетать цветовые оттенки,  формировать технические умения и навыки.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37" name="Rectangle 33"/>
          <p:cNvSpPr>
            <a:spLocks noChangeArrowheads="1"/>
          </p:cNvSpPr>
          <p:nvPr/>
        </p:nvSpPr>
        <p:spPr bwMode="invGray">
          <a:xfrm>
            <a:off x="1259632" y="2204864"/>
            <a:ext cx="6696744" cy="20313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Times New Roman" pitchFamily="18" charset="0"/>
              </a:rPr>
              <a:t>Развивающие задачи: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развить творческие процессы как: восприятие, любознательность, память, абстрактное мышление и умение концентрировать внимание, выражать свою точку зрения. Развить глазомер, мелкую моторику пальцев рук, координацию движения рук, художественные способности, эстетический вкус и творческое воображение.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38" name="Rectangle 34"/>
          <p:cNvSpPr>
            <a:spLocks noChangeArrowheads="1"/>
          </p:cNvSpPr>
          <p:nvPr/>
        </p:nvSpPr>
        <p:spPr bwMode="invGray">
          <a:xfrm>
            <a:off x="1619672" y="4221088"/>
            <a:ext cx="5760640" cy="20313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</a:rPr>
              <a:t>Воспитательные задачи: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воспитать интерес к работе с нитью, чувства коллективизма, волевые  качеств: усидчивость, аккуратность, терпение, самостоятельность инициативы, умение доводить работу до конца, а так же желание творить и радоваться полученным результатам.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AutoShape 27"/>
          <p:cNvSpPr>
            <a:spLocks noChangeArrowheads="1"/>
          </p:cNvSpPr>
          <p:nvPr/>
        </p:nvSpPr>
        <p:spPr bwMode="gray">
          <a:xfrm rot="16200000" flipV="1">
            <a:off x="-304800" y="637456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AutoShape 28"/>
          <p:cNvSpPr>
            <a:spLocks noChangeArrowheads="1"/>
          </p:cNvSpPr>
          <p:nvPr/>
        </p:nvSpPr>
        <p:spPr bwMode="gray">
          <a:xfrm rot="16200000" flipV="1">
            <a:off x="-304800" y="2581672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AutoShape 29"/>
          <p:cNvSpPr>
            <a:spLocks noChangeArrowheads="1"/>
          </p:cNvSpPr>
          <p:nvPr/>
        </p:nvSpPr>
        <p:spPr bwMode="gray">
          <a:xfrm rot="16200000" flipV="1">
            <a:off x="-304800" y="4597896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CIM\101MSDCF\DSC00326.JPG"/>
          <p:cNvPicPr>
            <a:picLocks noChangeAspect="1" noChangeArrowheads="1"/>
          </p:cNvPicPr>
          <p:nvPr/>
        </p:nvPicPr>
        <p:blipFill>
          <a:blip r:embed="rId2" cstate="print"/>
          <a:srcRect l="22888" r="19014"/>
          <a:stretch>
            <a:fillRect/>
          </a:stretch>
        </p:blipFill>
        <p:spPr bwMode="auto">
          <a:xfrm>
            <a:off x="0" y="1048142"/>
            <a:ext cx="4500594" cy="580985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85728"/>
            <a:ext cx="67446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 с родителями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2" descr="C:\Documents and Settings\Щербинины\Рабочий стол\DSC01476.JPG"/>
          <p:cNvPicPr>
            <a:picLocks noChangeAspect="1" noChangeArrowheads="1"/>
          </p:cNvPicPr>
          <p:nvPr/>
        </p:nvPicPr>
        <p:blipFill>
          <a:blip r:embed="rId3" cstate="print"/>
          <a:srcRect l="42577"/>
          <a:stretch>
            <a:fillRect/>
          </a:stretch>
        </p:blipFill>
        <p:spPr bwMode="auto">
          <a:xfrm>
            <a:off x="4505032" y="1214422"/>
            <a:ext cx="4116906" cy="537704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DCIM\101MSDCF\DSC0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572296" cy="49292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7150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ассматривание,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чтение книг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CIM\101MSDCF\DSC0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5"/>
            <a:ext cx="7500990" cy="562574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580TGp_general_light_ani</Template>
  <TotalTime>291</TotalTime>
  <Words>339</Words>
  <Application>Microsoft Office PowerPoint</Application>
  <PresentationFormat>Экран (4:3)</PresentationFormat>
  <Paragraphs>32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580TGp_general_light_ani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Щербинины</cp:lastModifiedBy>
  <cp:revision>32</cp:revision>
  <dcterms:created xsi:type="dcterms:W3CDTF">2013-09-17T16:35:29Z</dcterms:created>
  <dcterms:modified xsi:type="dcterms:W3CDTF">2014-12-09T17:51:33Z</dcterms:modified>
</cp:coreProperties>
</file>